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60"/>
  </p:notesMasterIdLst>
  <p:handoutMasterIdLst>
    <p:handoutMasterId r:id="rId61"/>
  </p:handoutMasterIdLst>
  <p:sldIdLst>
    <p:sldId id="388" r:id="rId5"/>
    <p:sldId id="416" r:id="rId6"/>
    <p:sldId id="414" r:id="rId7"/>
    <p:sldId id="415" r:id="rId8"/>
    <p:sldId id="402" r:id="rId9"/>
    <p:sldId id="391" r:id="rId10"/>
    <p:sldId id="417" r:id="rId11"/>
    <p:sldId id="423" r:id="rId12"/>
    <p:sldId id="424" r:id="rId13"/>
    <p:sldId id="403" r:id="rId14"/>
    <p:sldId id="412" r:id="rId15"/>
    <p:sldId id="413" r:id="rId16"/>
    <p:sldId id="406" r:id="rId17"/>
    <p:sldId id="404" r:id="rId18"/>
    <p:sldId id="425" r:id="rId19"/>
    <p:sldId id="419" r:id="rId20"/>
    <p:sldId id="408" r:id="rId21"/>
    <p:sldId id="426" r:id="rId22"/>
    <p:sldId id="427" r:id="rId23"/>
    <p:sldId id="428" r:id="rId24"/>
    <p:sldId id="411" r:id="rId25"/>
    <p:sldId id="421" r:id="rId26"/>
    <p:sldId id="410" r:id="rId27"/>
    <p:sldId id="422" r:id="rId28"/>
    <p:sldId id="405" r:id="rId29"/>
    <p:sldId id="443" r:id="rId30"/>
    <p:sldId id="430" r:id="rId31"/>
    <p:sldId id="407" r:id="rId32"/>
    <p:sldId id="429" r:id="rId33"/>
    <p:sldId id="431" r:id="rId34"/>
    <p:sldId id="449" r:id="rId35"/>
    <p:sldId id="393" r:id="rId36"/>
    <p:sldId id="448" r:id="rId37"/>
    <p:sldId id="447" r:id="rId38"/>
    <p:sldId id="446" r:id="rId39"/>
    <p:sldId id="444" r:id="rId40"/>
    <p:sldId id="450" r:id="rId41"/>
    <p:sldId id="401" r:id="rId42"/>
    <p:sldId id="397" r:id="rId43"/>
    <p:sldId id="395" r:id="rId44"/>
    <p:sldId id="399" r:id="rId45"/>
    <p:sldId id="453" r:id="rId46"/>
    <p:sldId id="454" r:id="rId47"/>
    <p:sldId id="433" r:id="rId48"/>
    <p:sldId id="455" r:id="rId49"/>
    <p:sldId id="432" r:id="rId50"/>
    <p:sldId id="396" r:id="rId51"/>
    <p:sldId id="400" r:id="rId52"/>
    <p:sldId id="398" r:id="rId53"/>
    <p:sldId id="442" r:id="rId54"/>
    <p:sldId id="436" r:id="rId55"/>
    <p:sldId id="434" r:id="rId56"/>
    <p:sldId id="438" r:id="rId57"/>
    <p:sldId id="435" r:id="rId58"/>
    <p:sldId id="441" r:id="rId59"/>
  </p:sldIdLst>
  <p:sldSz cx="12192000" cy="6858000"/>
  <p:notesSz cx="9388475" cy="7102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EA17CAB9-5D64-4485-8A51-7314EE1FA32B}">
          <p14:sldIdLst>
            <p14:sldId id="388"/>
          </p14:sldIdLst>
        </p14:section>
        <p14:section name="The Past" id="{9715374C-A92A-4A56-A218-BBE09F9B011E}">
          <p14:sldIdLst>
            <p14:sldId id="416"/>
            <p14:sldId id="414"/>
            <p14:sldId id="415"/>
            <p14:sldId id="402"/>
            <p14:sldId id="391"/>
            <p14:sldId id="417"/>
            <p14:sldId id="423"/>
            <p14:sldId id="424"/>
            <p14:sldId id="403"/>
            <p14:sldId id="412"/>
            <p14:sldId id="413"/>
            <p14:sldId id="406"/>
            <p14:sldId id="404"/>
            <p14:sldId id="425"/>
            <p14:sldId id="419"/>
            <p14:sldId id="408"/>
            <p14:sldId id="426"/>
            <p14:sldId id="427"/>
            <p14:sldId id="428"/>
            <p14:sldId id="411"/>
            <p14:sldId id="421"/>
            <p14:sldId id="410"/>
            <p14:sldId id="422"/>
            <p14:sldId id="405"/>
          </p14:sldIdLst>
        </p14:section>
        <p14:section name="Pro Tips" id="{6FAA4A6C-8859-4D35-9DD6-4A5D112DD099}">
          <p14:sldIdLst>
            <p14:sldId id="443"/>
            <p14:sldId id="430"/>
            <p14:sldId id="407"/>
            <p14:sldId id="429"/>
            <p14:sldId id="431"/>
            <p14:sldId id="449"/>
          </p14:sldIdLst>
        </p14:section>
        <p14:section name="More" id="{C1E5AFB9-0731-404F-B21A-263B1A2AF865}">
          <p14:sldIdLst>
            <p14:sldId id="393"/>
            <p14:sldId id="448"/>
            <p14:sldId id="447"/>
            <p14:sldId id="446"/>
            <p14:sldId id="444"/>
            <p14:sldId id="450"/>
            <p14:sldId id="401"/>
            <p14:sldId id="397"/>
            <p14:sldId id="395"/>
            <p14:sldId id="399"/>
            <p14:sldId id="453"/>
            <p14:sldId id="454"/>
            <p14:sldId id="433"/>
            <p14:sldId id="455"/>
            <p14:sldId id="432"/>
            <p14:sldId id="396"/>
            <p14:sldId id="400"/>
            <p14:sldId id="398"/>
            <p14:sldId id="442"/>
            <p14:sldId id="436"/>
            <p14:sldId id="434"/>
            <p14:sldId id="438"/>
            <p14:sldId id="435"/>
            <p14:sldId id="44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DC5924"/>
    <a:srgbClr val="B7472A"/>
    <a:srgbClr val="000000"/>
    <a:srgbClr val="FFFFFF"/>
    <a:srgbClr val="75D1FF"/>
    <a:srgbClr val="11161C"/>
    <a:srgbClr val="7F7F7F"/>
    <a:srgbClr val="F2F2F2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BE51BD-B78C-4465-9C63-0F28330D4050}" v="310" dt="2023-07-31T17:07:14.5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34566" autoAdjust="0"/>
    <p:restoredTop sz="86425" autoAdjust="0"/>
  </p:normalViewPr>
  <p:slideViewPr>
    <p:cSldViewPr>
      <p:cViewPr>
        <p:scale>
          <a:sx n="50" d="100"/>
          <a:sy n="50" d="100"/>
        </p:scale>
        <p:origin x="329" y="285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2539" y="28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microsoft.com/office/2016/11/relationships/changesInfo" Target="changesInfos/changesInfo1.xml"/><Relationship Id="rId5" Type="http://schemas.openxmlformats.org/officeDocument/2006/relationships/slide" Target="slides/slide1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Segura" userId="24d92db59c12325f" providerId="LiveId" clId="{7BBE51BD-B78C-4465-9C63-0F28330D4050}"/>
    <pc:docChg chg="undo custSel addSld delSld modSld sldOrd addMainMaster delMainMaster addSection delSection modSection modShowInfo">
      <pc:chgData name="David Segura" userId="24d92db59c12325f" providerId="LiveId" clId="{7BBE51BD-B78C-4465-9C63-0F28330D4050}" dt="2023-07-31T17:10:41.083" v="4070" actId="47"/>
      <pc:docMkLst>
        <pc:docMk/>
      </pc:docMkLst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161256907" sldId="283"/>
        </pc:sldMkLst>
      </pc:sldChg>
      <pc:sldChg chg="addSp delSp modSp del mod">
        <pc:chgData name="David Segura" userId="24d92db59c12325f" providerId="LiveId" clId="{7BBE51BD-B78C-4465-9C63-0F28330D4050}" dt="2023-07-30T20:59:30.580" v="1828" actId="47"/>
        <pc:sldMkLst>
          <pc:docMk/>
          <pc:sldMk cId="668847412" sldId="284"/>
        </pc:sldMkLst>
        <pc:spChg chg="add mod">
          <ac:chgData name="David Segura" userId="24d92db59c12325f" providerId="LiveId" clId="{7BBE51BD-B78C-4465-9C63-0F28330D4050}" dt="2023-07-30T20:58:29.857" v="1787" actId="478"/>
          <ac:spMkLst>
            <pc:docMk/>
            <pc:sldMk cId="668847412" sldId="284"/>
            <ac:spMk id="3" creationId="{34145160-AAEA-C851-6B8B-761E7739A71C}"/>
          </ac:spMkLst>
        </pc:spChg>
        <pc:spChg chg="del">
          <ac:chgData name="David Segura" userId="24d92db59c12325f" providerId="LiveId" clId="{7BBE51BD-B78C-4465-9C63-0F28330D4050}" dt="2023-07-30T20:58:29.857" v="1787" actId="478"/>
          <ac:spMkLst>
            <pc:docMk/>
            <pc:sldMk cId="668847412" sldId="284"/>
            <ac:spMk id="4" creationId="{00000000-0000-0000-0000-000000000000}"/>
          </ac:spMkLst>
        </pc:spChg>
        <pc:spChg chg="del">
          <ac:chgData name="David Segura" userId="24d92db59c12325f" providerId="LiveId" clId="{7BBE51BD-B78C-4465-9C63-0F28330D4050}" dt="2023-07-30T20:58:33.184" v="1788" actId="478"/>
          <ac:spMkLst>
            <pc:docMk/>
            <pc:sldMk cId="668847412" sldId="284"/>
            <ac:spMk id="5" creationId="{00000000-0000-0000-0000-000000000000}"/>
          </ac:spMkLst>
        </pc:spChg>
        <pc:spChg chg="add mod">
          <ac:chgData name="David Segura" userId="24d92db59c12325f" providerId="LiveId" clId="{7BBE51BD-B78C-4465-9C63-0F28330D4050}" dt="2023-07-30T20:58:33.184" v="1788" actId="478"/>
          <ac:spMkLst>
            <pc:docMk/>
            <pc:sldMk cId="668847412" sldId="284"/>
            <ac:spMk id="7" creationId="{6F8F7F94-2975-63F4-77BE-996AD9DBF831}"/>
          </ac:spMkLst>
        </pc:spChg>
      </pc:sldChg>
      <pc:sldChg chg="modSp del mod">
        <pc:chgData name="David Segura" userId="24d92db59c12325f" providerId="LiveId" clId="{7BBE51BD-B78C-4465-9C63-0F28330D4050}" dt="2023-07-30T21:01:31.088" v="1858" actId="47"/>
        <pc:sldMkLst>
          <pc:docMk/>
          <pc:sldMk cId="3665382884" sldId="285"/>
        </pc:sldMkLst>
        <pc:spChg chg="mod">
          <ac:chgData name="David Segura" userId="24d92db59c12325f" providerId="LiveId" clId="{7BBE51BD-B78C-4465-9C63-0F28330D4050}" dt="2023-07-30T21:00:37.819" v="1838" actId="20577"/>
          <ac:spMkLst>
            <pc:docMk/>
            <pc:sldMk cId="3665382884" sldId="285"/>
            <ac:spMk id="4" creationId="{25C68930-3139-A8F7-E01D-4BD443990FA4}"/>
          </ac:spMkLst>
        </pc:spChg>
        <pc:spChg chg="mod">
          <ac:chgData name="David Segura" userId="24d92db59c12325f" providerId="LiveId" clId="{7BBE51BD-B78C-4465-9C63-0F28330D4050}" dt="2023-07-30T21:00:39.690" v="1839" actId="20577"/>
          <ac:spMkLst>
            <pc:docMk/>
            <pc:sldMk cId="3665382884" sldId="285"/>
            <ac:spMk id="5" creationId="{581B598A-CB65-7993-3FCF-42623BB7A3BE}"/>
          </ac:spMkLst>
        </pc:spChg>
      </pc:sldChg>
      <pc:sldChg chg="addSp delSp modSp del mod modClrScheme chgLayout">
        <pc:chgData name="David Segura" userId="24d92db59c12325f" providerId="LiveId" clId="{7BBE51BD-B78C-4465-9C63-0F28330D4050}" dt="2023-07-30T20:57:48.924" v="1783" actId="47"/>
        <pc:sldMkLst>
          <pc:docMk/>
          <pc:sldMk cId="3297707199" sldId="287"/>
        </pc:sldMkLst>
        <pc:spChg chg="add del mod ord">
          <ac:chgData name="David Segura" userId="24d92db59c12325f" providerId="LiveId" clId="{7BBE51BD-B78C-4465-9C63-0F28330D4050}" dt="2023-07-30T20:55:14.304" v="1751" actId="700"/>
          <ac:spMkLst>
            <pc:docMk/>
            <pc:sldMk cId="3297707199" sldId="287"/>
            <ac:spMk id="2" creationId="{C67CBE08-EF41-B601-6434-9D7C055DC118}"/>
          </ac:spMkLst>
        </pc:spChg>
        <pc:spChg chg="add del mod ord">
          <ac:chgData name="David Segura" userId="24d92db59c12325f" providerId="LiveId" clId="{7BBE51BD-B78C-4465-9C63-0F28330D4050}" dt="2023-07-30T20:55:14.304" v="1751" actId="700"/>
          <ac:spMkLst>
            <pc:docMk/>
            <pc:sldMk cId="3297707199" sldId="287"/>
            <ac:spMk id="3" creationId="{A0BE1B56-41FC-6E8B-FB3C-ACA686092897}"/>
          </ac:spMkLst>
        </pc:spChg>
        <pc:spChg chg="mod ord">
          <ac:chgData name="David Segura" userId="24d92db59c12325f" providerId="LiveId" clId="{7BBE51BD-B78C-4465-9C63-0F28330D4050}" dt="2023-07-30T20:55:14.304" v="1751" actId="700"/>
          <ac:spMkLst>
            <pc:docMk/>
            <pc:sldMk cId="3297707199" sldId="287"/>
            <ac:spMk id="4" creationId="{00000000-0000-0000-0000-000000000000}"/>
          </ac:spMkLst>
        </pc:spChg>
        <pc:spChg chg="mod ord">
          <ac:chgData name="David Segura" userId="24d92db59c12325f" providerId="LiveId" clId="{7BBE51BD-B78C-4465-9C63-0F28330D4050}" dt="2023-07-30T20:55:14.304" v="1751" actId="700"/>
          <ac:spMkLst>
            <pc:docMk/>
            <pc:sldMk cId="3297707199" sldId="287"/>
            <ac:spMk id="5" creationId="{00000000-0000-0000-0000-000000000000}"/>
          </ac:spMkLst>
        </pc:spChg>
        <pc:picChg chg="del">
          <ac:chgData name="David Segura" userId="24d92db59c12325f" providerId="LiveId" clId="{7BBE51BD-B78C-4465-9C63-0F28330D4050}" dt="2023-07-30T20:55:53.668" v="1752" actId="478"/>
          <ac:picMkLst>
            <pc:docMk/>
            <pc:sldMk cId="3297707199" sldId="287"/>
            <ac:picMk id="6" creationId="{73EA8FEF-EDBF-1068-4D0A-54B5E7C37AF2}"/>
          </ac:picMkLst>
        </pc:picChg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218049895" sldId="329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441306458" sldId="331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1209291647" sldId="341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488226301" sldId="352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686721801" sldId="354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177918218" sldId="356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3110716839" sldId="361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3937079039" sldId="362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027444631" sldId="363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180389024" sldId="377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3492825300" sldId="378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2376105647" sldId="379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627313075" sldId="380"/>
        </pc:sldMkLst>
      </pc:sldChg>
      <pc:sldChg chg="del">
        <pc:chgData name="David Segura" userId="24d92db59c12325f" providerId="LiveId" clId="{7BBE51BD-B78C-4465-9C63-0F28330D4050}" dt="2023-07-31T04:20:44.696" v="2560" actId="47"/>
        <pc:sldMkLst>
          <pc:docMk/>
          <pc:sldMk cId="3248013837" sldId="381"/>
        </pc:sldMkLst>
      </pc:sldChg>
      <pc:sldChg chg="del ord">
        <pc:chgData name="David Segura" userId="24d92db59c12325f" providerId="LiveId" clId="{7BBE51BD-B78C-4465-9C63-0F28330D4050}" dt="2023-07-31T04:20:44.696" v="2560" actId="47"/>
        <pc:sldMkLst>
          <pc:docMk/>
          <pc:sldMk cId="3579851275" sldId="382"/>
        </pc:sldMkLst>
      </pc:sldChg>
      <pc:sldChg chg="del ord">
        <pc:chgData name="David Segura" userId="24d92db59c12325f" providerId="LiveId" clId="{7BBE51BD-B78C-4465-9C63-0F28330D4050}" dt="2023-07-31T04:20:44.696" v="2560" actId="47"/>
        <pc:sldMkLst>
          <pc:docMk/>
          <pc:sldMk cId="1788325768" sldId="383"/>
        </pc:sldMkLst>
      </pc:sldChg>
      <pc:sldChg chg="addSp delSp modSp add del mod ord">
        <pc:chgData name="David Segura" userId="24d92db59c12325f" providerId="LiveId" clId="{7BBE51BD-B78C-4465-9C63-0F28330D4050}" dt="2023-07-29T14:54:30.563" v="215" actId="47"/>
        <pc:sldMkLst>
          <pc:docMk/>
          <pc:sldMk cId="248150036" sldId="384"/>
        </pc:sldMkLst>
        <pc:spChg chg="add mod">
          <ac:chgData name="David Segura" userId="24d92db59c12325f" providerId="LiveId" clId="{7BBE51BD-B78C-4465-9C63-0F28330D4050}" dt="2023-07-29T14:50:51.687" v="122" actId="404"/>
          <ac:spMkLst>
            <pc:docMk/>
            <pc:sldMk cId="248150036" sldId="384"/>
            <ac:spMk id="3" creationId="{E6D87674-97B7-ABB1-52AF-E35E902405A6}"/>
          </ac:spMkLst>
        </pc:spChg>
        <pc:spChg chg="del">
          <ac:chgData name="David Segura" userId="24d92db59c12325f" providerId="LiveId" clId="{7BBE51BD-B78C-4465-9C63-0F28330D4050}" dt="2023-07-29T14:50:16.044" v="95" actId="478"/>
          <ac:spMkLst>
            <pc:docMk/>
            <pc:sldMk cId="248150036" sldId="384"/>
            <ac:spMk id="12" creationId="{00000000-0000-0000-0000-000000000000}"/>
          </ac:spMkLst>
        </pc:spChg>
      </pc:sldChg>
      <pc:sldChg chg="addSp delSp modSp add del mod ord">
        <pc:chgData name="David Segura" userId="24d92db59c12325f" providerId="LiveId" clId="{7BBE51BD-B78C-4465-9C63-0F28330D4050}" dt="2023-07-29T14:54:30.563" v="215" actId="47"/>
        <pc:sldMkLst>
          <pc:docMk/>
          <pc:sldMk cId="2230316192" sldId="385"/>
        </pc:sldMkLst>
        <pc:spChg chg="add del mod">
          <ac:chgData name="David Segura" userId="24d92db59c12325f" providerId="LiveId" clId="{7BBE51BD-B78C-4465-9C63-0F28330D4050}" dt="2023-07-29T14:45:56.200" v="85" actId="478"/>
          <ac:spMkLst>
            <pc:docMk/>
            <pc:sldMk cId="2230316192" sldId="385"/>
            <ac:spMk id="3" creationId="{C8AC086F-702E-859B-E8C6-9470D28C61AD}"/>
          </ac:spMkLst>
        </pc:spChg>
        <pc:spChg chg="mod">
          <ac:chgData name="David Segura" userId="24d92db59c12325f" providerId="LiveId" clId="{7BBE51BD-B78C-4465-9C63-0F28330D4050}" dt="2023-07-29T14:45:07.916" v="71" actId="20577"/>
          <ac:spMkLst>
            <pc:docMk/>
            <pc:sldMk cId="2230316192" sldId="385"/>
            <ac:spMk id="9" creationId="{00000000-0000-0000-0000-000000000000}"/>
          </ac:spMkLst>
        </pc:spChg>
        <pc:spChg chg="add del">
          <ac:chgData name="David Segura" userId="24d92db59c12325f" providerId="LiveId" clId="{7BBE51BD-B78C-4465-9C63-0F28330D4050}" dt="2023-07-29T14:45:56.200" v="85" actId="478"/>
          <ac:spMkLst>
            <pc:docMk/>
            <pc:sldMk cId="2230316192" sldId="385"/>
            <ac:spMk id="12" creationId="{00000000-0000-0000-0000-000000000000}"/>
          </ac:spMkLst>
        </pc:spChg>
      </pc:sldChg>
      <pc:sldChg chg="addSp delSp modSp add del mod chgLayout">
        <pc:chgData name="David Segura" userId="24d92db59c12325f" providerId="LiveId" clId="{7BBE51BD-B78C-4465-9C63-0F28330D4050}" dt="2023-07-29T14:54:30.563" v="215" actId="47"/>
        <pc:sldMkLst>
          <pc:docMk/>
          <pc:sldMk cId="1200419830" sldId="386"/>
        </pc:sldMkLst>
        <pc:spChg chg="add del mod">
          <ac:chgData name="David Segura" userId="24d92db59c12325f" providerId="LiveId" clId="{7BBE51BD-B78C-4465-9C63-0F28330D4050}" dt="2023-07-29T14:46:20.736" v="87" actId="478"/>
          <ac:spMkLst>
            <pc:docMk/>
            <pc:sldMk cId="1200419830" sldId="386"/>
            <ac:spMk id="3" creationId="{A3CC910E-F8C6-C557-83DD-732D15FBBF69}"/>
          </ac:spMkLst>
        </pc:spChg>
        <pc:spChg chg="add del mo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4" creationId="{AEF07350-3610-EBEC-F4DA-CEC1EF735503}"/>
          </ac:spMkLst>
        </pc:spChg>
        <pc:spChg chg="add del mo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5" creationId="{C7BEAD29-024A-B3EE-5464-987F1B7726BC}"/>
          </ac:spMkLst>
        </pc:spChg>
        <pc:spChg chg="add del mod or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6" creationId="{221C1301-6B24-C7B3-D36E-20E2D901171C}"/>
          </ac:spMkLst>
        </pc:spChg>
        <pc:spChg chg="add del mod or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7" creationId="{F13FDEAB-724D-2E9C-F9FA-29504788DC23}"/>
          </ac:spMkLst>
        </pc:spChg>
        <pc:spChg chg="add del mod">
          <ac:chgData name="David Segura" userId="24d92db59c12325f" providerId="LiveId" clId="{7BBE51BD-B78C-4465-9C63-0F28330D4050}" dt="2023-07-29T14:50:09.475" v="94" actId="478"/>
          <ac:spMkLst>
            <pc:docMk/>
            <pc:sldMk cId="1200419830" sldId="386"/>
            <ac:spMk id="8" creationId="{13B031EC-6EBE-FFEC-4590-BCC4067AB228}"/>
          </ac:spMkLst>
        </pc:spChg>
        <pc:spChg chg="mod or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9" creationId="{00000000-0000-0000-0000-000000000000}"/>
          </ac:spMkLst>
        </pc:spChg>
        <pc:spChg chg="mod ord">
          <ac:chgData name="David Segura" userId="24d92db59c12325f" providerId="LiveId" clId="{7BBE51BD-B78C-4465-9C63-0F28330D4050}" dt="2023-07-29T14:48:21.679" v="89" actId="6264"/>
          <ac:spMkLst>
            <pc:docMk/>
            <pc:sldMk cId="1200419830" sldId="386"/>
            <ac:spMk id="11" creationId="{00000000-0000-0000-0000-000000000000}"/>
          </ac:spMkLst>
        </pc:spChg>
        <pc:spChg chg="del">
          <ac:chgData name="David Segura" userId="24d92db59c12325f" providerId="LiveId" clId="{7BBE51BD-B78C-4465-9C63-0F28330D4050}" dt="2023-07-29T14:46:07.110" v="86" actId="478"/>
          <ac:spMkLst>
            <pc:docMk/>
            <pc:sldMk cId="1200419830" sldId="386"/>
            <ac:spMk id="12" creationId="{00000000-0000-0000-0000-000000000000}"/>
          </ac:spMkLst>
        </pc:spChg>
      </pc:sldChg>
      <pc:sldChg chg="addSp modSp add del mod ord setBg">
        <pc:chgData name="David Segura" userId="24d92db59c12325f" providerId="LiveId" clId="{7BBE51BD-B78C-4465-9C63-0F28330D4050}" dt="2023-07-30T08:38:48.351" v="499" actId="2696"/>
        <pc:sldMkLst>
          <pc:docMk/>
          <pc:sldMk cId="877171407" sldId="387"/>
        </pc:sldMkLst>
        <pc:spChg chg="mod">
          <ac:chgData name="David Segura" userId="24d92db59c12325f" providerId="LiveId" clId="{7BBE51BD-B78C-4465-9C63-0F28330D4050}" dt="2023-07-29T14:51:37.782" v="128" actId="34135"/>
          <ac:spMkLst>
            <pc:docMk/>
            <pc:sldMk cId="877171407" sldId="387"/>
            <ac:spMk id="3" creationId="{E6D87674-97B7-ABB1-52AF-E35E902405A6}"/>
          </ac:spMkLst>
        </pc:spChg>
        <pc:spChg chg="mod">
          <ac:chgData name="David Segura" userId="24d92db59c12325f" providerId="LiveId" clId="{7BBE51BD-B78C-4465-9C63-0F28330D4050}" dt="2023-07-29T18:57:06.684" v="399" actId="20577"/>
          <ac:spMkLst>
            <pc:docMk/>
            <pc:sldMk cId="877171407" sldId="38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29T14:52:20.644" v="156" actId="6549"/>
          <ac:spMkLst>
            <pc:docMk/>
            <pc:sldMk cId="877171407" sldId="387"/>
            <ac:spMk id="11" creationId="{00000000-0000-0000-0000-000000000000}"/>
          </ac:spMkLst>
        </pc:spChg>
        <pc:picChg chg="add mod">
          <ac:chgData name="David Segura" userId="24d92db59c12325f" providerId="LiveId" clId="{7BBE51BD-B78C-4465-9C63-0F28330D4050}" dt="2023-07-30T08:38:44.049" v="498" actId="1076"/>
          <ac:picMkLst>
            <pc:docMk/>
            <pc:sldMk cId="877171407" sldId="387"/>
            <ac:picMk id="1026" creationId="{2A6EDA85-881C-D0AA-BDFA-0361C6C5CEBB}"/>
          </ac:picMkLst>
        </pc:picChg>
      </pc:sldChg>
      <pc:sldChg chg="modSp add mod ord">
        <pc:chgData name="David Segura" userId="24d92db59c12325f" providerId="LiveId" clId="{7BBE51BD-B78C-4465-9C63-0F28330D4050}" dt="2023-07-31T15:04:38.731" v="3702" actId="20577"/>
        <pc:sldMkLst>
          <pc:docMk/>
          <pc:sldMk cId="3686410441" sldId="388"/>
        </pc:sldMkLst>
        <pc:spChg chg="mod">
          <ac:chgData name="David Segura" userId="24d92db59c12325f" providerId="LiveId" clId="{7BBE51BD-B78C-4465-9C63-0F28330D4050}" dt="2023-07-30T20:46:20.255" v="1471" actId="6549"/>
          <ac:spMkLst>
            <pc:docMk/>
            <pc:sldMk cId="3686410441" sldId="388"/>
            <ac:spMk id="3" creationId="{E6D87674-97B7-ABB1-52AF-E35E902405A6}"/>
          </ac:spMkLst>
        </pc:spChg>
        <pc:spChg chg="mod">
          <ac:chgData name="David Segura" userId="24d92db59c12325f" providerId="LiveId" clId="{7BBE51BD-B78C-4465-9C63-0F28330D4050}" dt="2023-07-31T15:04:38.731" v="3702" actId="20577"/>
          <ac:spMkLst>
            <pc:docMk/>
            <pc:sldMk cId="3686410441" sldId="388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46:17.110" v="1470"/>
          <ac:spMkLst>
            <pc:docMk/>
            <pc:sldMk cId="3686410441" sldId="388"/>
            <ac:spMk id="11" creationId="{00000000-0000-0000-0000-000000000000}"/>
          </ac:spMkLst>
        </pc:spChg>
      </pc:sldChg>
      <pc:sldChg chg="add del">
        <pc:chgData name="David Segura" userId="24d92db59c12325f" providerId="LiveId" clId="{7BBE51BD-B78C-4465-9C63-0F28330D4050}" dt="2023-07-29T14:54:30.563" v="215" actId="47"/>
        <pc:sldMkLst>
          <pc:docMk/>
          <pc:sldMk cId="3511120770" sldId="389"/>
        </pc:sldMkLst>
      </pc:sldChg>
      <pc:sldChg chg="add del">
        <pc:chgData name="David Segura" userId="24d92db59c12325f" providerId="LiveId" clId="{7BBE51BD-B78C-4465-9C63-0F28330D4050}" dt="2023-07-29T14:54:30.563" v="215" actId="47"/>
        <pc:sldMkLst>
          <pc:docMk/>
          <pc:sldMk cId="3904632817" sldId="390"/>
        </pc:sldMkLst>
      </pc:sldChg>
      <pc:sldChg chg="modSp add mod">
        <pc:chgData name="David Segura" userId="24d92db59c12325f" providerId="LiveId" clId="{7BBE51BD-B78C-4465-9C63-0F28330D4050}" dt="2023-07-30T20:51:29.674" v="1709" actId="20577"/>
        <pc:sldMkLst>
          <pc:docMk/>
          <pc:sldMk cId="2270765744" sldId="391"/>
        </pc:sldMkLst>
        <pc:spChg chg="mod">
          <ac:chgData name="David Segura" userId="24d92db59c12325f" providerId="LiveId" clId="{7BBE51BD-B78C-4465-9C63-0F28330D4050}" dt="2023-07-30T20:51:14.730" v="1683" actId="20577"/>
          <ac:spMkLst>
            <pc:docMk/>
            <pc:sldMk cId="2270765744" sldId="391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51:29.674" v="1709" actId="20577"/>
          <ac:spMkLst>
            <pc:docMk/>
            <pc:sldMk cId="2270765744" sldId="391"/>
            <ac:spMk id="11" creationId="{00000000-0000-0000-0000-000000000000}"/>
          </ac:spMkLst>
        </pc:spChg>
      </pc:sldChg>
      <pc:sldChg chg="modSp add del mod ord">
        <pc:chgData name="David Segura" userId="24d92db59c12325f" providerId="LiveId" clId="{7BBE51BD-B78C-4465-9C63-0F28330D4050}" dt="2023-07-31T03:37:59.914" v="2075" actId="47"/>
        <pc:sldMkLst>
          <pc:docMk/>
          <pc:sldMk cId="2150377663" sldId="392"/>
        </pc:sldMkLst>
        <pc:spChg chg="mod">
          <ac:chgData name="David Segura" userId="24d92db59c12325f" providerId="LiveId" clId="{7BBE51BD-B78C-4465-9C63-0F28330D4050}" dt="2023-07-29T14:54:21.092" v="214" actId="20577"/>
          <ac:spMkLst>
            <pc:docMk/>
            <pc:sldMk cId="2150377663" sldId="392"/>
            <ac:spMk id="9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5:48:49.984" v="3771" actId="20577"/>
        <pc:sldMkLst>
          <pc:docMk/>
          <pc:sldMk cId="2993777693" sldId="393"/>
        </pc:sldMkLst>
        <pc:spChg chg="mod">
          <ac:chgData name="David Segura" userId="24d92db59c12325f" providerId="LiveId" clId="{7BBE51BD-B78C-4465-9C63-0F28330D4050}" dt="2023-07-31T15:47:48.976" v="3767" actId="20577"/>
          <ac:spMkLst>
            <pc:docMk/>
            <pc:sldMk cId="2993777693" sldId="393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48:49.984" v="3771" actId="20577"/>
          <ac:spMkLst>
            <pc:docMk/>
            <pc:sldMk cId="2993777693" sldId="393"/>
            <ac:spMk id="11" creationId="{00000000-0000-0000-0000-000000000000}"/>
          </ac:spMkLst>
        </pc:spChg>
      </pc:sldChg>
      <pc:sldChg chg="modSp add del mod ord">
        <pc:chgData name="David Segura" userId="24d92db59c12325f" providerId="LiveId" clId="{7BBE51BD-B78C-4465-9C63-0F28330D4050}" dt="2023-07-29T19:03:06.300" v="485" actId="2696"/>
        <pc:sldMkLst>
          <pc:docMk/>
          <pc:sldMk cId="2269004176" sldId="394"/>
        </pc:sldMkLst>
        <pc:spChg chg="mod">
          <ac:chgData name="David Segura" userId="24d92db59c12325f" providerId="LiveId" clId="{7BBE51BD-B78C-4465-9C63-0F28330D4050}" dt="2023-07-29T19:02:56.230" v="484" actId="20577"/>
          <ac:spMkLst>
            <pc:docMk/>
            <pc:sldMk cId="2269004176" sldId="394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29T15:08:05.119" v="297" actId="20577"/>
          <ac:spMkLst>
            <pc:docMk/>
            <pc:sldMk cId="2269004176" sldId="394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29T18:50:39.504" v="364"/>
        <pc:sldMkLst>
          <pc:docMk/>
          <pc:sldMk cId="3242731548" sldId="395"/>
        </pc:sldMkLst>
        <pc:spChg chg="mod">
          <ac:chgData name="David Segura" userId="24d92db59c12325f" providerId="LiveId" clId="{7BBE51BD-B78C-4465-9C63-0F28330D4050}" dt="2023-07-29T15:40:49.740" v="350" actId="20577"/>
          <ac:spMkLst>
            <pc:docMk/>
            <pc:sldMk cId="3242731548" sldId="395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29T15:41:03.584" v="359" actId="20577"/>
          <ac:spMkLst>
            <pc:docMk/>
            <pc:sldMk cId="3242731548" sldId="395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29T19:00:25.272" v="431" actId="20577"/>
        <pc:sldMkLst>
          <pc:docMk/>
          <pc:sldMk cId="2673920240" sldId="396"/>
        </pc:sldMkLst>
        <pc:spChg chg="mod">
          <ac:chgData name="David Segura" userId="24d92db59c12325f" providerId="LiveId" clId="{7BBE51BD-B78C-4465-9C63-0F28330D4050}" dt="2023-07-29T19:00:25.272" v="431" actId="20577"/>
          <ac:spMkLst>
            <pc:docMk/>
            <pc:sldMk cId="2673920240" sldId="396"/>
            <ac:spMk id="9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29T19:02:35.730" v="471" actId="20577"/>
        <pc:sldMkLst>
          <pc:docMk/>
          <pc:sldMk cId="3700072596" sldId="397"/>
        </pc:sldMkLst>
        <pc:spChg chg="mod">
          <ac:chgData name="David Segura" userId="24d92db59c12325f" providerId="LiveId" clId="{7BBE51BD-B78C-4465-9C63-0F28330D4050}" dt="2023-07-29T19:02:35.730" v="471" actId="20577"/>
          <ac:spMkLst>
            <pc:docMk/>
            <pc:sldMk cId="3700072596" sldId="39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29T19:01:15.544" v="434" actId="20577"/>
          <ac:spMkLst>
            <pc:docMk/>
            <pc:sldMk cId="3700072596" sldId="397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5:03:26.983" v="3681" actId="20577"/>
        <pc:sldMkLst>
          <pc:docMk/>
          <pc:sldMk cId="3746806939" sldId="398"/>
        </pc:sldMkLst>
        <pc:spChg chg="mod">
          <ac:chgData name="David Segura" userId="24d92db59c12325f" providerId="LiveId" clId="{7BBE51BD-B78C-4465-9C63-0F28330D4050}" dt="2023-07-31T15:03:22.725" v="3680" actId="20577"/>
          <ac:spMkLst>
            <pc:docMk/>
            <pc:sldMk cId="3746806939" sldId="398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03:26.983" v="3681" actId="20577"/>
          <ac:spMkLst>
            <pc:docMk/>
            <pc:sldMk cId="3746806939" sldId="398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14:46:29.471" v="3163" actId="20577"/>
        <pc:sldMkLst>
          <pc:docMk/>
          <pc:sldMk cId="1870191435" sldId="399"/>
        </pc:sldMkLst>
        <pc:spChg chg="mod">
          <ac:chgData name="David Segura" userId="24d92db59c12325f" providerId="LiveId" clId="{7BBE51BD-B78C-4465-9C63-0F28330D4050}" dt="2023-07-31T14:46:02.841" v="3161" actId="20577"/>
          <ac:spMkLst>
            <pc:docMk/>
            <pc:sldMk cId="1870191435" sldId="399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46:29.471" v="3163" actId="20577"/>
          <ac:spMkLst>
            <pc:docMk/>
            <pc:sldMk cId="1870191435" sldId="399"/>
            <ac:spMk id="11" creationId="{00000000-0000-0000-0000-000000000000}"/>
          </ac:spMkLst>
        </pc:spChg>
      </pc:sldChg>
      <pc:sldChg chg="add">
        <pc:chgData name="David Segura" userId="24d92db59c12325f" providerId="LiveId" clId="{7BBE51BD-B78C-4465-9C63-0F28330D4050}" dt="2023-07-29T19:01:34.713" v="452" actId="2890"/>
        <pc:sldMkLst>
          <pc:docMk/>
          <pc:sldMk cId="1800495670" sldId="400"/>
        </pc:sldMkLst>
      </pc:sldChg>
      <pc:sldChg chg="add">
        <pc:chgData name="David Segura" userId="24d92db59c12325f" providerId="LiveId" clId="{7BBE51BD-B78C-4465-9C63-0F28330D4050}" dt="2023-07-29T19:02:43.677" v="472" actId="2890"/>
        <pc:sldMkLst>
          <pc:docMk/>
          <pc:sldMk cId="202806743" sldId="401"/>
        </pc:sldMkLst>
      </pc:sldChg>
      <pc:sldChg chg="modSp add mod">
        <pc:chgData name="David Segura" userId="24d92db59c12325f" providerId="LiveId" clId="{7BBE51BD-B78C-4465-9C63-0F28330D4050}" dt="2023-07-30T20:52:19.724" v="1749" actId="20577"/>
        <pc:sldMkLst>
          <pc:docMk/>
          <pc:sldMk cId="96961861" sldId="402"/>
        </pc:sldMkLst>
        <pc:spChg chg="mod">
          <ac:chgData name="David Segura" userId="24d92db59c12325f" providerId="LiveId" clId="{7BBE51BD-B78C-4465-9C63-0F28330D4050}" dt="2023-07-30T20:50:27.940" v="1651" actId="20577"/>
          <ac:spMkLst>
            <pc:docMk/>
            <pc:sldMk cId="96961861" sldId="402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52:19.724" v="1749" actId="20577"/>
          <ac:spMkLst>
            <pc:docMk/>
            <pc:sldMk cId="96961861" sldId="402"/>
            <ac:spMk id="11" creationId="{00000000-0000-0000-0000-000000000000}"/>
          </ac:spMkLst>
        </pc:spChg>
      </pc:sldChg>
      <pc:sldChg chg="modSp add mod setBg">
        <pc:chgData name="David Segura" userId="24d92db59c12325f" providerId="LiveId" clId="{7BBE51BD-B78C-4465-9C63-0F28330D4050}" dt="2023-07-30T20:36:52.426" v="1109" actId="20577"/>
        <pc:sldMkLst>
          <pc:docMk/>
          <pc:sldMk cId="3367993520" sldId="403"/>
        </pc:sldMkLst>
        <pc:spChg chg="mod">
          <ac:chgData name="David Segura" userId="24d92db59c12325f" providerId="LiveId" clId="{7BBE51BD-B78C-4465-9C63-0F28330D4050}" dt="2023-07-30T20:34:02.552" v="1066" actId="20577"/>
          <ac:spMkLst>
            <pc:docMk/>
            <pc:sldMk cId="3367993520" sldId="403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36:52.426" v="1109" actId="20577"/>
          <ac:spMkLst>
            <pc:docMk/>
            <pc:sldMk cId="3367993520" sldId="403"/>
            <ac:spMk id="11" creationId="{00000000-0000-0000-0000-000000000000}"/>
          </ac:spMkLst>
        </pc:spChg>
      </pc:sldChg>
      <pc:sldChg chg="modSp mod">
        <pc:chgData name="David Segura" userId="24d92db59c12325f" providerId="LiveId" clId="{7BBE51BD-B78C-4465-9C63-0F28330D4050}" dt="2023-07-31T04:16:33.362" v="2529" actId="20577"/>
        <pc:sldMkLst>
          <pc:docMk/>
          <pc:sldMk cId="4079788032" sldId="404"/>
        </pc:sldMkLst>
        <pc:spChg chg="mod">
          <ac:chgData name="David Segura" userId="24d92db59c12325f" providerId="LiveId" clId="{7BBE51BD-B78C-4465-9C63-0F28330D4050}" dt="2023-07-30T09:16:45.927" v="632" actId="6549"/>
          <ac:spMkLst>
            <pc:docMk/>
            <pc:sldMk cId="4079788032" sldId="404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4:16:33.362" v="2529" actId="20577"/>
          <ac:spMkLst>
            <pc:docMk/>
            <pc:sldMk cId="4079788032" sldId="404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15:17:23.857" v="3742" actId="20577"/>
        <pc:sldMkLst>
          <pc:docMk/>
          <pc:sldMk cId="2182943314" sldId="405"/>
        </pc:sldMkLst>
        <pc:spChg chg="mod">
          <ac:chgData name="David Segura" userId="24d92db59c12325f" providerId="LiveId" clId="{7BBE51BD-B78C-4465-9C63-0F28330D4050}" dt="2023-07-31T15:17:21.296" v="3741" actId="20577"/>
          <ac:spMkLst>
            <pc:docMk/>
            <pc:sldMk cId="2182943314" sldId="405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17:23.857" v="3742" actId="20577"/>
          <ac:spMkLst>
            <pc:docMk/>
            <pc:sldMk cId="2182943314" sldId="405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03:38:30.736" v="2120" actId="20577"/>
        <pc:sldMkLst>
          <pc:docMk/>
          <pc:sldMk cId="4238461792" sldId="406"/>
        </pc:sldMkLst>
        <pc:spChg chg="mod">
          <ac:chgData name="David Segura" userId="24d92db59c12325f" providerId="LiveId" clId="{7BBE51BD-B78C-4465-9C63-0F28330D4050}" dt="2023-07-31T03:38:30.736" v="2120" actId="20577"/>
          <ac:spMkLst>
            <pc:docMk/>
            <pc:sldMk cId="4238461792" sldId="406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41:32.106" v="1222" actId="20577"/>
          <ac:spMkLst>
            <pc:docMk/>
            <pc:sldMk cId="4238461792" sldId="406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05:58:10.354" v="2728" actId="20577"/>
        <pc:sldMkLst>
          <pc:docMk/>
          <pc:sldMk cId="3194214340" sldId="407"/>
        </pc:sldMkLst>
        <pc:spChg chg="mod">
          <ac:chgData name="David Segura" userId="24d92db59c12325f" providerId="LiveId" clId="{7BBE51BD-B78C-4465-9C63-0F28330D4050}" dt="2023-07-30T09:19:44.509" v="719" actId="20577"/>
          <ac:spMkLst>
            <pc:docMk/>
            <pc:sldMk cId="3194214340" sldId="40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5:58:10.354" v="2728" actId="20577"/>
          <ac:spMkLst>
            <pc:docMk/>
            <pc:sldMk cId="3194214340" sldId="407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3:47:05.217" v="2962" actId="20577"/>
        <pc:sldMkLst>
          <pc:docMk/>
          <pc:sldMk cId="2824806655" sldId="408"/>
        </pc:sldMkLst>
        <pc:spChg chg="mod">
          <ac:chgData name="David Segura" userId="24d92db59c12325f" providerId="LiveId" clId="{7BBE51BD-B78C-4465-9C63-0F28330D4050}" dt="2023-07-31T04:17:02.641" v="2559" actId="6549"/>
          <ac:spMkLst>
            <pc:docMk/>
            <pc:sldMk cId="2824806655" sldId="408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3:47:05.217" v="2962" actId="20577"/>
          <ac:spMkLst>
            <pc:docMk/>
            <pc:sldMk cId="2824806655" sldId="408"/>
            <ac:spMk id="11" creationId="{00000000-0000-0000-0000-000000000000}"/>
          </ac:spMkLst>
        </pc:spChg>
      </pc:sldChg>
      <pc:sldChg chg="add del ord">
        <pc:chgData name="David Segura" userId="24d92db59c12325f" providerId="LiveId" clId="{7BBE51BD-B78C-4465-9C63-0F28330D4050}" dt="2023-07-31T05:58:50.613" v="2772" actId="47"/>
        <pc:sldMkLst>
          <pc:docMk/>
          <pc:sldMk cId="1748086653" sldId="409"/>
        </pc:sldMkLst>
      </pc:sldChg>
      <pc:sldChg chg="modSp add mod">
        <pc:chgData name="David Segura" userId="24d92db59c12325f" providerId="LiveId" clId="{7BBE51BD-B78C-4465-9C63-0F28330D4050}" dt="2023-07-31T14:41:44.692" v="2984" actId="20577"/>
        <pc:sldMkLst>
          <pc:docMk/>
          <pc:sldMk cId="3909040131" sldId="410"/>
        </pc:sldMkLst>
        <pc:spChg chg="mod">
          <ac:chgData name="David Segura" userId="24d92db59c12325f" providerId="LiveId" clId="{7BBE51BD-B78C-4465-9C63-0F28330D4050}" dt="2023-07-30T09:20:57.647" v="802" actId="20577"/>
          <ac:spMkLst>
            <pc:docMk/>
            <pc:sldMk cId="3909040131" sldId="410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41:44.692" v="2984" actId="20577"/>
          <ac:spMkLst>
            <pc:docMk/>
            <pc:sldMk cId="3909040131" sldId="410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03:48:59.140" v="2344" actId="20577"/>
        <pc:sldMkLst>
          <pc:docMk/>
          <pc:sldMk cId="2175435275" sldId="411"/>
        </pc:sldMkLst>
        <pc:spChg chg="mod">
          <ac:chgData name="David Segura" userId="24d92db59c12325f" providerId="LiveId" clId="{7BBE51BD-B78C-4465-9C63-0F28330D4050}" dt="2023-07-31T03:48:59.140" v="2344" actId="20577"/>
          <ac:spMkLst>
            <pc:docMk/>
            <pc:sldMk cId="2175435275" sldId="411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09:20:25.887" v="786" actId="20577"/>
          <ac:spMkLst>
            <pc:docMk/>
            <pc:sldMk cId="2175435275" sldId="411"/>
            <ac:spMk id="11" creationId="{00000000-0000-0000-0000-000000000000}"/>
          </ac:spMkLst>
        </pc:spChg>
      </pc:sldChg>
      <pc:sldChg chg="add">
        <pc:chgData name="David Segura" userId="24d92db59c12325f" providerId="LiveId" clId="{7BBE51BD-B78C-4465-9C63-0F28330D4050}" dt="2023-07-30T20:33:56.064" v="1056" actId="2890"/>
        <pc:sldMkLst>
          <pc:docMk/>
          <pc:sldMk cId="569817497" sldId="412"/>
        </pc:sldMkLst>
      </pc:sldChg>
      <pc:sldChg chg="modSp add mod ord">
        <pc:chgData name="David Segura" userId="24d92db59c12325f" providerId="LiveId" clId="{7BBE51BD-B78C-4465-9C63-0F28330D4050}" dt="2023-07-31T03:38:06.406" v="2079" actId="20577"/>
        <pc:sldMkLst>
          <pc:docMk/>
          <pc:sldMk cId="3034440173" sldId="413"/>
        </pc:sldMkLst>
        <pc:spChg chg="mod">
          <ac:chgData name="David Segura" userId="24d92db59c12325f" providerId="LiveId" clId="{7BBE51BD-B78C-4465-9C63-0F28330D4050}" dt="2023-07-31T03:38:06.406" v="2079" actId="20577"/>
          <ac:spMkLst>
            <pc:docMk/>
            <pc:sldMk cId="3034440173" sldId="413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3:37:53.372" v="2074" actId="20577"/>
          <ac:spMkLst>
            <pc:docMk/>
            <pc:sldMk cId="3034440173" sldId="413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0T20:46:46.808" v="1481" actId="20577"/>
        <pc:sldMkLst>
          <pc:docMk/>
          <pc:sldMk cId="270929546" sldId="414"/>
        </pc:sldMkLst>
        <pc:spChg chg="mod">
          <ac:chgData name="David Segura" userId="24d92db59c12325f" providerId="LiveId" clId="{7BBE51BD-B78C-4465-9C63-0F28330D4050}" dt="2023-07-30T20:46:43.920" v="1480" actId="20577"/>
          <ac:spMkLst>
            <pc:docMk/>
            <pc:sldMk cId="270929546" sldId="414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46:46.808" v="1481" actId="20577"/>
          <ac:spMkLst>
            <pc:docMk/>
            <pc:sldMk cId="270929546" sldId="414"/>
            <ac:spMk id="11" creationId="{00000000-0000-0000-0000-000000000000}"/>
          </ac:spMkLst>
        </pc:spChg>
      </pc:sldChg>
      <pc:sldChg chg="modSp add del mod">
        <pc:chgData name="David Segura" userId="24d92db59c12325f" providerId="LiveId" clId="{7BBE51BD-B78C-4465-9C63-0F28330D4050}" dt="2023-07-30T20:52:16.995" v="1748" actId="20577"/>
        <pc:sldMkLst>
          <pc:docMk/>
          <pc:sldMk cId="2147644595" sldId="415"/>
        </pc:sldMkLst>
        <pc:spChg chg="mod">
          <ac:chgData name="David Segura" userId="24d92db59c12325f" providerId="LiveId" clId="{7BBE51BD-B78C-4465-9C63-0F28330D4050}" dt="2023-07-30T20:50:18.025" v="1641" actId="20577"/>
          <ac:spMkLst>
            <pc:docMk/>
            <pc:sldMk cId="2147644595" sldId="415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52:16.995" v="1748" actId="20577"/>
          <ac:spMkLst>
            <pc:docMk/>
            <pc:sldMk cId="2147644595" sldId="415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4:15:45.797" v="2478" actId="20577"/>
        <pc:sldMkLst>
          <pc:docMk/>
          <pc:sldMk cId="1625005187" sldId="416"/>
        </pc:sldMkLst>
        <pc:spChg chg="mod">
          <ac:chgData name="David Segura" userId="24d92db59c12325f" providerId="LiveId" clId="{7BBE51BD-B78C-4465-9C63-0F28330D4050}" dt="2023-07-31T04:15:21.625" v="2440" actId="20577"/>
          <ac:spMkLst>
            <pc:docMk/>
            <pc:sldMk cId="1625005187" sldId="416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4:15:45.797" v="2478" actId="20577"/>
          <ac:spMkLst>
            <pc:docMk/>
            <pc:sldMk cId="1625005187" sldId="416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3:37:12.576" v="2016" actId="20577"/>
        <pc:sldMkLst>
          <pc:docMk/>
          <pc:sldMk cId="404502163" sldId="417"/>
        </pc:sldMkLst>
        <pc:spChg chg="mod">
          <ac:chgData name="David Segura" userId="24d92db59c12325f" providerId="LiveId" clId="{7BBE51BD-B78C-4465-9C63-0F28330D4050}" dt="2023-07-31T03:37:12.576" v="2016" actId="20577"/>
          <ac:spMkLst>
            <pc:docMk/>
            <pc:sldMk cId="404502163" sldId="41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0:52:01.436" v="1747" actId="20577"/>
          <ac:spMkLst>
            <pc:docMk/>
            <pc:sldMk cId="404502163" sldId="417"/>
            <ac:spMk id="11" creationId="{00000000-0000-0000-0000-000000000000}"/>
          </ac:spMkLst>
        </pc:spChg>
      </pc:sldChg>
      <pc:sldChg chg="addSp delSp modSp add del mod">
        <pc:chgData name="David Segura" userId="24d92db59c12325f" providerId="LiveId" clId="{7BBE51BD-B78C-4465-9C63-0F28330D4050}" dt="2023-07-30T20:57:51.193" v="1784" actId="47"/>
        <pc:sldMkLst>
          <pc:docMk/>
          <pc:sldMk cId="3894125237" sldId="418"/>
        </pc:sldMkLst>
        <pc:spChg chg="add mod">
          <ac:chgData name="David Segura" userId="24d92db59c12325f" providerId="LiveId" clId="{7BBE51BD-B78C-4465-9C63-0F28330D4050}" dt="2023-07-30T20:56:01.986" v="1754" actId="478"/>
          <ac:spMkLst>
            <pc:docMk/>
            <pc:sldMk cId="3894125237" sldId="418"/>
            <ac:spMk id="3" creationId="{95B68573-FDEA-2D31-CD8F-29CF55E5C9B2}"/>
          </ac:spMkLst>
        </pc:spChg>
        <pc:spChg chg="del">
          <ac:chgData name="David Segura" userId="24d92db59c12325f" providerId="LiveId" clId="{7BBE51BD-B78C-4465-9C63-0F28330D4050}" dt="2023-07-30T20:56:01.986" v="1754" actId="478"/>
          <ac:spMkLst>
            <pc:docMk/>
            <pc:sldMk cId="3894125237" sldId="418"/>
            <ac:spMk id="4" creationId="{00000000-0000-0000-0000-000000000000}"/>
          </ac:spMkLst>
        </pc:spChg>
        <pc:spChg chg="del">
          <ac:chgData name="David Segura" userId="24d92db59c12325f" providerId="LiveId" clId="{7BBE51BD-B78C-4465-9C63-0F28330D4050}" dt="2023-07-30T20:56:05.004" v="1755" actId="478"/>
          <ac:spMkLst>
            <pc:docMk/>
            <pc:sldMk cId="3894125237" sldId="418"/>
            <ac:spMk id="5" creationId="{00000000-0000-0000-0000-000000000000}"/>
          </ac:spMkLst>
        </pc:spChg>
        <pc:spChg chg="add mod">
          <ac:chgData name="David Segura" userId="24d92db59c12325f" providerId="LiveId" clId="{7BBE51BD-B78C-4465-9C63-0F28330D4050}" dt="2023-07-30T20:56:05.004" v="1755" actId="478"/>
          <ac:spMkLst>
            <pc:docMk/>
            <pc:sldMk cId="3894125237" sldId="418"/>
            <ac:spMk id="7" creationId="{93BEA743-A305-EB6C-4DCC-E5281535BA54}"/>
          </ac:spMkLst>
        </pc:spChg>
      </pc:sldChg>
      <pc:sldChg chg="addSp delSp modSp add mod setBg">
        <pc:chgData name="David Segura" userId="24d92db59c12325f" providerId="LiveId" clId="{7BBE51BD-B78C-4465-9C63-0F28330D4050}" dt="2023-07-31T15:15:43.491" v="3716" actId="20577"/>
        <pc:sldMkLst>
          <pc:docMk/>
          <pc:sldMk cId="386185951" sldId="419"/>
        </pc:sldMkLst>
        <pc:spChg chg="mod">
          <ac:chgData name="David Segura" userId="24d92db59c12325f" providerId="LiveId" clId="{7BBE51BD-B78C-4465-9C63-0F28330D4050}" dt="2023-07-31T03:51:10.511" v="2377" actId="20577"/>
          <ac:spMkLst>
            <pc:docMk/>
            <pc:sldMk cId="386185951" sldId="419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15:43.491" v="3716" actId="20577"/>
          <ac:spMkLst>
            <pc:docMk/>
            <pc:sldMk cId="386185951" sldId="419"/>
            <ac:spMk id="11" creationId="{00000000-0000-0000-0000-000000000000}"/>
          </ac:spMkLst>
        </pc:spChg>
        <pc:picChg chg="add del">
          <ac:chgData name="David Segura" userId="24d92db59c12325f" providerId="LiveId" clId="{7BBE51BD-B78C-4465-9C63-0F28330D4050}" dt="2023-07-30T20:56:38.293" v="1758" actId="478"/>
          <ac:picMkLst>
            <pc:docMk/>
            <pc:sldMk cId="386185951" sldId="419"/>
            <ac:picMk id="2" creationId="{3370D4FC-05A8-4FA1-02F4-A4E5DAEA375A}"/>
          </ac:picMkLst>
        </pc:picChg>
      </pc:sldChg>
      <pc:sldChg chg="add del">
        <pc:chgData name="David Segura" userId="24d92db59c12325f" providerId="LiveId" clId="{7BBE51BD-B78C-4465-9C63-0F28330D4050}" dt="2023-07-30T20:59:35.204" v="1829" actId="47"/>
        <pc:sldMkLst>
          <pc:docMk/>
          <pc:sldMk cId="1328107163" sldId="420"/>
        </pc:sldMkLst>
      </pc:sldChg>
      <pc:sldChg chg="modSp add mod setBg">
        <pc:chgData name="David Segura" userId="24d92db59c12325f" providerId="LiveId" clId="{7BBE51BD-B78C-4465-9C63-0F28330D4050}" dt="2023-07-31T04:25:26.609" v="2629" actId="20577"/>
        <pc:sldMkLst>
          <pc:docMk/>
          <pc:sldMk cId="1666755952" sldId="421"/>
        </pc:sldMkLst>
        <pc:spChg chg="mod">
          <ac:chgData name="David Segura" userId="24d92db59c12325f" providerId="LiveId" clId="{7BBE51BD-B78C-4465-9C63-0F28330D4050}" dt="2023-07-31T03:50:47.551" v="2368" actId="20577"/>
          <ac:spMkLst>
            <pc:docMk/>
            <pc:sldMk cId="1666755952" sldId="421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4:25:26.609" v="2629" actId="20577"/>
          <ac:spMkLst>
            <pc:docMk/>
            <pc:sldMk cId="1666755952" sldId="421"/>
            <ac:spMk id="11" creationId="{00000000-0000-0000-0000-000000000000}"/>
          </ac:spMkLst>
        </pc:spChg>
      </pc:sldChg>
      <pc:sldChg chg="modSp add mod setBg">
        <pc:chgData name="David Segura" userId="24d92db59c12325f" providerId="LiveId" clId="{7BBE51BD-B78C-4465-9C63-0F28330D4050}" dt="2023-07-31T03:52:32.374" v="2419" actId="20577"/>
        <pc:sldMkLst>
          <pc:docMk/>
          <pc:sldMk cId="3018335589" sldId="422"/>
        </pc:sldMkLst>
        <pc:spChg chg="mod">
          <ac:chgData name="David Segura" userId="24d92db59c12325f" providerId="LiveId" clId="{7BBE51BD-B78C-4465-9C63-0F28330D4050}" dt="2023-07-31T03:52:32.374" v="2419" actId="20577"/>
          <ac:spMkLst>
            <pc:docMk/>
            <pc:sldMk cId="3018335589" sldId="422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0T21:01:25.006" v="1857"/>
          <ac:spMkLst>
            <pc:docMk/>
            <pc:sldMk cId="3018335589" sldId="422"/>
            <ac:spMk id="11" creationId="{00000000-0000-0000-0000-000000000000}"/>
          </ac:spMkLst>
        </pc:spChg>
      </pc:sldChg>
      <pc:sldChg chg="add del">
        <pc:chgData name="David Segura" userId="24d92db59c12325f" providerId="LiveId" clId="{7BBE51BD-B78C-4465-9C63-0F28330D4050}" dt="2023-07-30T21:01:33.859" v="1859" actId="47"/>
        <pc:sldMkLst>
          <pc:docMk/>
          <pc:sldMk cId="520713820" sldId="423"/>
        </pc:sldMkLst>
      </pc:sldChg>
      <pc:sldChg chg="modSp add mod">
        <pc:chgData name="David Segura" userId="24d92db59c12325f" providerId="LiveId" clId="{7BBE51BD-B78C-4465-9C63-0F28330D4050}" dt="2023-07-31T03:36:51.976" v="1980" actId="20577"/>
        <pc:sldMkLst>
          <pc:docMk/>
          <pc:sldMk cId="2053031824" sldId="423"/>
        </pc:sldMkLst>
        <pc:spChg chg="mod">
          <ac:chgData name="David Segura" userId="24d92db59c12325f" providerId="LiveId" clId="{7BBE51BD-B78C-4465-9C63-0F28330D4050}" dt="2023-07-31T03:36:51.976" v="1980" actId="20577"/>
          <ac:spMkLst>
            <pc:docMk/>
            <pc:sldMk cId="2053031824" sldId="423"/>
            <ac:spMk id="9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3:37:25.648" v="2044" actId="20577"/>
        <pc:sldMkLst>
          <pc:docMk/>
          <pc:sldMk cId="4088893951" sldId="424"/>
        </pc:sldMkLst>
        <pc:spChg chg="mod">
          <ac:chgData name="David Segura" userId="24d92db59c12325f" providerId="LiveId" clId="{7BBE51BD-B78C-4465-9C63-0F28330D4050}" dt="2023-07-31T03:37:25.648" v="2044" actId="20577"/>
          <ac:spMkLst>
            <pc:docMk/>
            <pc:sldMk cId="4088893951" sldId="424"/>
            <ac:spMk id="9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3:40:38.582" v="2161" actId="20577"/>
        <pc:sldMkLst>
          <pc:docMk/>
          <pc:sldMk cId="1448979250" sldId="425"/>
        </pc:sldMkLst>
        <pc:spChg chg="mod">
          <ac:chgData name="David Segura" userId="24d92db59c12325f" providerId="LiveId" clId="{7BBE51BD-B78C-4465-9C63-0F28330D4050}" dt="2023-07-31T03:40:38.582" v="2161" actId="20577"/>
          <ac:spMkLst>
            <pc:docMk/>
            <pc:sldMk cId="1448979250" sldId="425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3:49:16.616" v="2364" actId="20577"/>
        <pc:sldMkLst>
          <pc:docMk/>
          <pc:sldMk cId="1748831450" sldId="426"/>
        </pc:sldMkLst>
        <pc:spChg chg="mod">
          <ac:chgData name="David Segura" userId="24d92db59c12325f" providerId="LiveId" clId="{7BBE51BD-B78C-4465-9C63-0F28330D4050}" dt="2023-07-31T03:49:16.616" v="2364" actId="20577"/>
          <ac:spMkLst>
            <pc:docMk/>
            <pc:sldMk cId="1748831450" sldId="426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3:42:15.989" v="2218" actId="20577"/>
          <ac:spMkLst>
            <pc:docMk/>
            <pc:sldMk cId="1748831450" sldId="426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3:49:03.727" v="2965" actId="20577"/>
        <pc:sldMkLst>
          <pc:docMk/>
          <pc:sldMk cId="2392596268" sldId="427"/>
        </pc:sldMkLst>
        <pc:spChg chg="mod">
          <ac:chgData name="David Segura" userId="24d92db59c12325f" providerId="LiveId" clId="{7BBE51BD-B78C-4465-9C63-0F28330D4050}" dt="2023-07-31T03:49:10.655" v="2356" actId="20577"/>
          <ac:spMkLst>
            <pc:docMk/>
            <pc:sldMk cId="2392596268" sldId="42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3:49:03.727" v="2965" actId="20577"/>
          <ac:spMkLst>
            <pc:docMk/>
            <pc:sldMk cId="2392596268" sldId="427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03:49:05.032" v="2350" actId="20577"/>
        <pc:sldMkLst>
          <pc:docMk/>
          <pc:sldMk cId="701705044" sldId="428"/>
        </pc:sldMkLst>
        <pc:spChg chg="mod">
          <ac:chgData name="David Segura" userId="24d92db59c12325f" providerId="LiveId" clId="{7BBE51BD-B78C-4465-9C63-0F28330D4050}" dt="2023-07-31T03:49:05.032" v="2350" actId="20577"/>
          <ac:spMkLst>
            <pc:docMk/>
            <pc:sldMk cId="701705044" sldId="428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3:45:01.234" v="2324" actId="20577"/>
          <ac:spMkLst>
            <pc:docMk/>
            <pc:sldMk cId="701705044" sldId="428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05:58:40.597" v="2771" actId="20577"/>
        <pc:sldMkLst>
          <pc:docMk/>
          <pc:sldMk cId="250253780" sldId="429"/>
        </pc:sldMkLst>
        <pc:spChg chg="mod">
          <ac:chgData name="David Segura" userId="24d92db59c12325f" providerId="LiveId" clId="{7BBE51BD-B78C-4465-9C63-0F28330D4050}" dt="2023-07-31T05:58:22.527" v="2741" actId="20577"/>
          <ac:spMkLst>
            <pc:docMk/>
            <pc:sldMk cId="250253780" sldId="429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5:58:40.597" v="2771" actId="20577"/>
          <ac:spMkLst>
            <pc:docMk/>
            <pc:sldMk cId="250253780" sldId="429"/>
            <ac:spMk id="11" creationId="{00000000-0000-0000-0000-000000000000}"/>
          </ac:spMkLst>
        </pc:spChg>
      </pc:sldChg>
      <pc:sldChg chg="new del">
        <pc:chgData name="David Segura" userId="24d92db59c12325f" providerId="LiveId" clId="{7BBE51BD-B78C-4465-9C63-0F28330D4050}" dt="2023-07-31T04:21:59.098" v="2570" actId="47"/>
        <pc:sldMkLst>
          <pc:docMk/>
          <pc:sldMk cId="1608200608" sldId="430"/>
        </pc:sldMkLst>
      </pc:sldChg>
      <pc:sldChg chg="modSp add mod ord">
        <pc:chgData name="David Segura" userId="24d92db59c12325f" providerId="LiveId" clId="{7BBE51BD-B78C-4465-9C63-0F28330D4050}" dt="2023-07-31T15:18:53.654" v="3746" actId="400"/>
        <pc:sldMkLst>
          <pc:docMk/>
          <pc:sldMk cId="3486016417" sldId="430"/>
        </pc:sldMkLst>
        <pc:spChg chg="mod">
          <ac:chgData name="David Segura" userId="24d92db59c12325f" providerId="LiveId" clId="{7BBE51BD-B78C-4465-9C63-0F28330D4050}" dt="2023-07-31T05:56:49.904" v="2648" actId="20577"/>
          <ac:spMkLst>
            <pc:docMk/>
            <pc:sldMk cId="3486016417" sldId="430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18:53.654" v="3746" actId="400"/>
          <ac:spMkLst>
            <pc:docMk/>
            <pc:sldMk cId="3486016417" sldId="430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4:42:20.474" v="3036" actId="20577"/>
        <pc:sldMkLst>
          <pc:docMk/>
          <pc:sldMk cId="351140678" sldId="431"/>
        </pc:sldMkLst>
        <pc:spChg chg="mod">
          <ac:chgData name="David Segura" userId="24d92db59c12325f" providerId="LiveId" clId="{7BBE51BD-B78C-4465-9C63-0F28330D4050}" dt="2023-07-31T14:42:20.474" v="3036" actId="20577"/>
          <ac:spMkLst>
            <pc:docMk/>
            <pc:sldMk cId="351140678" sldId="431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06:05:10.214" v="2952" actId="20577"/>
          <ac:spMkLst>
            <pc:docMk/>
            <pc:sldMk cId="351140678" sldId="431"/>
            <ac:spMk id="11" creationId="{00000000-0000-0000-0000-000000000000}"/>
          </ac:spMkLst>
        </pc:spChg>
      </pc:sldChg>
      <pc:sldChg chg="new del">
        <pc:chgData name="David Segura" userId="24d92db59c12325f" providerId="LiveId" clId="{7BBE51BD-B78C-4465-9C63-0F28330D4050}" dt="2023-07-31T14:42:00.577" v="2985" actId="47"/>
        <pc:sldMkLst>
          <pc:docMk/>
          <pc:sldMk cId="2260483433" sldId="432"/>
        </pc:sldMkLst>
      </pc:sldChg>
      <pc:sldChg chg="modSp add mod ord">
        <pc:chgData name="David Segura" userId="24d92db59c12325f" providerId="LiveId" clId="{7BBE51BD-B78C-4465-9C63-0F28330D4050}" dt="2023-07-31T14:43:34.029" v="3144" actId="20577"/>
        <pc:sldMkLst>
          <pc:docMk/>
          <pc:sldMk cId="2771507909" sldId="432"/>
        </pc:sldMkLst>
        <pc:spChg chg="mod">
          <ac:chgData name="David Segura" userId="24d92db59c12325f" providerId="LiveId" clId="{7BBE51BD-B78C-4465-9C63-0F28330D4050}" dt="2023-07-31T14:43:15.250" v="3056" actId="20577"/>
          <ac:spMkLst>
            <pc:docMk/>
            <pc:sldMk cId="2771507909" sldId="432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43:34.029" v="3144" actId="20577"/>
          <ac:spMkLst>
            <pc:docMk/>
            <pc:sldMk cId="2771507909" sldId="432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16:12:04.361" v="4061"/>
        <pc:sldMkLst>
          <pc:docMk/>
          <pc:sldMk cId="3914026022" sldId="433"/>
        </pc:sldMkLst>
        <pc:spChg chg="mod">
          <ac:chgData name="David Segura" userId="24d92db59c12325f" providerId="LiveId" clId="{7BBE51BD-B78C-4465-9C63-0F28330D4050}" dt="2023-07-31T14:47:11.828" v="3173" actId="20577"/>
          <ac:spMkLst>
            <pc:docMk/>
            <pc:sldMk cId="3914026022" sldId="433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47:16.894" v="3175" actId="20577"/>
          <ac:spMkLst>
            <pc:docMk/>
            <pc:sldMk cId="3914026022" sldId="433"/>
            <ac:spMk id="11" creationId="{00000000-0000-0000-0000-000000000000}"/>
          </ac:spMkLst>
        </pc:spChg>
      </pc:sldChg>
      <pc:sldChg chg="modSp add mod ord">
        <pc:chgData name="David Segura" userId="24d92db59c12325f" providerId="LiveId" clId="{7BBE51BD-B78C-4465-9C63-0F28330D4050}" dt="2023-07-31T16:11:25.662" v="4059" actId="20577"/>
        <pc:sldMkLst>
          <pc:docMk/>
          <pc:sldMk cId="3037256227" sldId="434"/>
        </pc:sldMkLst>
        <pc:spChg chg="mod">
          <ac:chgData name="David Segura" userId="24d92db59c12325f" providerId="LiveId" clId="{7BBE51BD-B78C-4465-9C63-0F28330D4050}" dt="2023-07-31T14:58:34.332" v="3360" actId="20577"/>
          <ac:spMkLst>
            <pc:docMk/>
            <pc:sldMk cId="3037256227" sldId="434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6:11:25.662" v="4059" actId="20577"/>
          <ac:spMkLst>
            <pc:docMk/>
            <pc:sldMk cId="3037256227" sldId="434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5:01:09.611" v="3502" actId="20577"/>
        <pc:sldMkLst>
          <pc:docMk/>
          <pc:sldMk cId="3852459079" sldId="435"/>
        </pc:sldMkLst>
        <pc:spChg chg="mod">
          <ac:chgData name="David Segura" userId="24d92db59c12325f" providerId="LiveId" clId="{7BBE51BD-B78C-4465-9C63-0F28330D4050}" dt="2023-07-31T15:01:09.611" v="3502" actId="20577"/>
          <ac:spMkLst>
            <pc:docMk/>
            <pc:sldMk cId="3852459079" sldId="435"/>
            <ac:spMk id="9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4:57:42.067" v="3313" actId="404"/>
        <pc:sldMkLst>
          <pc:docMk/>
          <pc:sldMk cId="4167830726" sldId="436"/>
        </pc:sldMkLst>
        <pc:spChg chg="mod">
          <ac:chgData name="David Segura" userId="24d92db59c12325f" providerId="LiveId" clId="{7BBE51BD-B78C-4465-9C63-0F28330D4050}" dt="2023-07-31T14:55:49.493" v="3248" actId="20577"/>
          <ac:spMkLst>
            <pc:docMk/>
            <pc:sldMk cId="4167830726" sldId="436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57:42.067" v="3313" actId="404"/>
          <ac:spMkLst>
            <pc:docMk/>
            <pc:sldMk cId="4167830726" sldId="436"/>
            <ac:spMk id="11" creationId="{00000000-0000-0000-0000-000000000000}"/>
          </ac:spMkLst>
        </pc:spChg>
      </pc:sldChg>
      <pc:sldChg chg="modSp add del mod">
        <pc:chgData name="David Segura" userId="24d92db59c12325f" providerId="LiveId" clId="{7BBE51BD-B78C-4465-9C63-0F28330D4050}" dt="2023-07-31T14:59:13.374" v="3424" actId="47"/>
        <pc:sldMkLst>
          <pc:docMk/>
          <pc:sldMk cId="600253910" sldId="437"/>
        </pc:sldMkLst>
        <pc:spChg chg="mod">
          <ac:chgData name="David Segura" userId="24d92db59c12325f" providerId="LiveId" clId="{7BBE51BD-B78C-4465-9C63-0F28330D4050}" dt="2023-07-31T14:58:07.979" v="3331" actId="20577"/>
          <ac:spMkLst>
            <pc:docMk/>
            <pc:sldMk cId="600253910" sldId="437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4:58:14.293" v="3339" actId="20577"/>
          <ac:spMkLst>
            <pc:docMk/>
            <pc:sldMk cId="600253910" sldId="437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4:59:30.796" v="3430" actId="20577"/>
        <pc:sldMkLst>
          <pc:docMk/>
          <pc:sldMk cId="3030563851" sldId="438"/>
        </pc:sldMkLst>
        <pc:spChg chg="mod">
          <ac:chgData name="David Segura" userId="24d92db59c12325f" providerId="LiveId" clId="{7BBE51BD-B78C-4465-9C63-0F28330D4050}" dt="2023-07-31T14:59:30.796" v="3430" actId="20577"/>
          <ac:spMkLst>
            <pc:docMk/>
            <pc:sldMk cId="3030563851" sldId="438"/>
            <ac:spMk id="11" creationId="{00000000-0000-0000-0000-000000000000}"/>
          </ac:spMkLst>
        </pc:spChg>
      </pc:sldChg>
      <pc:sldChg chg="add del">
        <pc:chgData name="David Segura" userId="24d92db59c12325f" providerId="LiveId" clId="{7BBE51BD-B78C-4465-9C63-0F28330D4050}" dt="2023-07-31T15:01:15.742" v="3503" actId="47"/>
        <pc:sldMkLst>
          <pc:docMk/>
          <pc:sldMk cId="2548780784" sldId="439"/>
        </pc:sldMkLst>
      </pc:sldChg>
      <pc:sldChg chg="add del">
        <pc:chgData name="David Segura" userId="24d92db59c12325f" providerId="LiveId" clId="{7BBE51BD-B78C-4465-9C63-0F28330D4050}" dt="2023-07-31T15:00:52.517" v="3463" actId="47"/>
        <pc:sldMkLst>
          <pc:docMk/>
          <pc:sldMk cId="3930026930" sldId="440"/>
        </pc:sldMkLst>
      </pc:sldChg>
      <pc:sldChg chg="modSp add mod">
        <pc:chgData name="David Segura" userId="24d92db59c12325f" providerId="LiveId" clId="{7BBE51BD-B78C-4465-9C63-0F28330D4050}" dt="2023-07-31T15:05:12.217" v="3715" actId="20577"/>
        <pc:sldMkLst>
          <pc:docMk/>
          <pc:sldMk cId="1685777282" sldId="441"/>
        </pc:sldMkLst>
        <pc:spChg chg="mod">
          <ac:chgData name="David Segura" userId="24d92db59c12325f" providerId="LiveId" clId="{7BBE51BD-B78C-4465-9C63-0F28330D4050}" dt="2023-07-31T15:05:12.217" v="3715" actId="20577"/>
          <ac:spMkLst>
            <pc:docMk/>
            <pc:sldMk cId="1685777282" sldId="441"/>
            <ac:spMk id="9" creationId="{00000000-0000-0000-0000-000000000000}"/>
          </ac:spMkLst>
        </pc:spChg>
        <pc:spChg chg="mod">
          <ac:chgData name="David Segura" userId="24d92db59c12325f" providerId="LiveId" clId="{7BBE51BD-B78C-4465-9C63-0F28330D4050}" dt="2023-07-31T15:02:46.873" v="3655" actId="20577"/>
          <ac:spMkLst>
            <pc:docMk/>
            <pc:sldMk cId="1685777282" sldId="441"/>
            <ac:spMk id="11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5:03:40.852" v="3699" actId="20577"/>
        <pc:sldMkLst>
          <pc:docMk/>
          <pc:sldMk cId="3166826553" sldId="442"/>
        </pc:sldMkLst>
        <pc:spChg chg="mod">
          <ac:chgData name="David Segura" userId="24d92db59c12325f" providerId="LiveId" clId="{7BBE51BD-B78C-4465-9C63-0F28330D4050}" dt="2023-07-31T15:03:40.852" v="3699" actId="20577"/>
          <ac:spMkLst>
            <pc:docMk/>
            <pc:sldMk cId="3166826553" sldId="442"/>
            <ac:spMk id="9" creationId="{00000000-0000-0000-0000-000000000000}"/>
          </ac:spMkLst>
        </pc:spChg>
      </pc:sldChg>
      <pc:sldChg chg="modSp add mod">
        <pc:chgData name="David Segura" userId="24d92db59c12325f" providerId="LiveId" clId="{7BBE51BD-B78C-4465-9C63-0F28330D4050}" dt="2023-07-31T15:17:26.812" v="3743" actId="20577"/>
        <pc:sldMkLst>
          <pc:docMk/>
          <pc:sldMk cId="4280241853" sldId="443"/>
        </pc:sldMkLst>
        <pc:spChg chg="mod">
          <ac:chgData name="David Segura" userId="24d92db59c12325f" providerId="LiveId" clId="{7BBE51BD-B78C-4465-9C63-0F28330D4050}" dt="2023-07-31T15:17:26.812" v="3743" actId="20577"/>
          <ac:spMkLst>
            <pc:docMk/>
            <pc:sldMk cId="4280241853" sldId="443"/>
            <ac:spMk id="11" creationId="{00000000-0000-0000-0000-000000000000}"/>
          </ac:spMkLst>
        </pc:spChg>
      </pc:sldChg>
      <pc:sldChg chg="new del">
        <pc:chgData name="David Segura" userId="24d92db59c12325f" providerId="LiveId" clId="{7BBE51BD-B78C-4465-9C63-0F28330D4050}" dt="2023-07-31T15:47:38.092" v="3748" actId="680"/>
        <pc:sldMkLst>
          <pc:docMk/>
          <pc:sldMk cId="2706739841" sldId="444"/>
        </pc:sldMkLst>
      </pc:sldChg>
      <pc:sldChg chg="add">
        <pc:chgData name="David Segura" userId="24d92db59c12325f" providerId="LiveId" clId="{7BBE51BD-B78C-4465-9C63-0F28330D4050}" dt="2023-07-31T15:47:40.746" v="3749" actId="2890"/>
        <pc:sldMkLst>
          <pc:docMk/>
          <pc:sldMk cId="3393833028" sldId="444"/>
        </pc:sldMkLst>
      </pc:sldChg>
      <pc:sldChg chg="modSp add del mod setBg modClrScheme chgLayout">
        <pc:chgData name="David Segura" userId="24d92db59c12325f" providerId="LiveId" clId="{7BBE51BD-B78C-4465-9C63-0F28330D4050}" dt="2023-07-31T15:52:08.600" v="3781" actId="47"/>
        <pc:sldMkLst>
          <pc:docMk/>
          <pc:sldMk cId="3794679655" sldId="445"/>
        </pc:sldMkLst>
        <pc:spChg chg="mod ord">
          <ac:chgData name="David Segura" userId="24d92db59c12325f" providerId="LiveId" clId="{7BBE51BD-B78C-4465-9C63-0F28330D4050}" dt="2023-07-31T15:51:55.269" v="3779" actId="700"/>
          <ac:spMkLst>
            <pc:docMk/>
            <pc:sldMk cId="3794679655" sldId="445"/>
            <ac:spMk id="3" creationId="{E6D87674-97B7-ABB1-52AF-E35E902405A6}"/>
          </ac:spMkLst>
        </pc:spChg>
        <pc:spChg chg="mod ord">
          <ac:chgData name="David Segura" userId="24d92db59c12325f" providerId="LiveId" clId="{7BBE51BD-B78C-4465-9C63-0F28330D4050}" dt="2023-07-31T15:51:55.269" v="3779" actId="700"/>
          <ac:spMkLst>
            <pc:docMk/>
            <pc:sldMk cId="3794679655" sldId="445"/>
            <ac:spMk id="9" creationId="{00000000-0000-0000-0000-000000000000}"/>
          </ac:spMkLst>
        </pc:spChg>
        <pc:spChg chg="mod ord">
          <ac:chgData name="David Segura" userId="24d92db59c12325f" providerId="LiveId" clId="{7BBE51BD-B78C-4465-9C63-0F28330D4050}" dt="2023-07-31T15:51:55.269" v="3779" actId="700"/>
          <ac:spMkLst>
            <pc:docMk/>
            <pc:sldMk cId="3794679655" sldId="445"/>
            <ac:spMk id="11" creationId="{00000000-0000-0000-0000-000000000000}"/>
          </ac:spMkLst>
        </pc:spChg>
      </pc:sldChg>
      <pc:sldChg chg="delSp new mod setBg modClrScheme chgLayout">
        <pc:chgData name="David Segura" userId="24d92db59c12325f" providerId="LiveId" clId="{7BBE51BD-B78C-4465-9C63-0F28330D4050}" dt="2023-07-31T15:53:27.242" v="3827"/>
        <pc:sldMkLst>
          <pc:docMk/>
          <pc:sldMk cId="2731537658" sldId="446"/>
        </pc:sldMkLst>
        <pc:spChg chg="del">
          <ac:chgData name="David Segura" userId="24d92db59c12325f" providerId="LiveId" clId="{7BBE51BD-B78C-4465-9C63-0F28330D4050}" dt="2023-07-31T15:52:02.918" v="3780" actId="700"/>
          <ac:spMkLst>
            <pc:docMk/>
            <pc:sldMk cId="2731537658" sldId="446"/>
            <ac:spMk id="2" creationId="{088BC478-1DCA-471B-2AB4-D7D1F4FF6332}"/>
          </ac:spMkLst>
        </pc:spChg>
        <pc:spChg chg="del">
          <ac:chgData name="David Segura" userId="24d92db59c12325f" providerId="LiveId" clId="{7BBE51BD-B78C-4465-9C63-0F28330D4050}" dt="2023-07-31T15:52:02.918" v="3780" actId="700"/>
          <ac:spMkLst>
            <pc:docMk/>
            <pc:sldMk cId="2731537658" sldId="446"/>
            <ac:spMk id="3" creationId="{B064546E-7AA1-0458-C769-257D209E1E79}"/>
          </ac:spMkLst>
        </pc:spChg>
        <pc:spChg chg="del">
          <ac:chgData name="David Segura" userId="24d92db59c12325f" providerId="LiveId" clId="{7BBE51BD-B78C-4465-9C63-0F28330D4050}" dt="2023-07-31T15:52:02.918" v="3780" actId="700"/>
          <ac:spMkLst>
            <pc:docMk/>
            <pc:sldMk cId="2731537658" sldId="446"/>
            <ac:spMk id="4" creationId="{2D0741B0-014A-EBBB-F84C-93EF306077F9}"/>
          </ac:spMkLst>
        </pc:spChg>
        <pc:spChg chg="del">
          <ac:chgData name="David Segura" userId="24d92db59c12325f" providerId="LiveId" clId="{7BBE51BD-B78C-4465-9C63-0F28330D4050}" dt="2023-07-31T15:52:02.918" v="3780" actId="700"/>
          <ac:spMkLst>
            <pc:docMk/>
            <pc:sldMk cId="2731537658" sldId="446"/>
            <ac:spMk id="5" creationId="{C41497FF-9A85-F892-28DF-0C2CFD556DCA}"/>
          </ac:spMkLst>
        </pc:spChg>
      </pc:sldChg>
      <pc:sldChg chg="addSp delSp modSp new mod setBg modClrScheme chgLayout">
        <pc:chgData name="David Segura" userId="24d92db59c12325f" providerId="LiveId" clId="{7BBE51BD-B78C-4465-9C63-0F28330D4050}" dt="2023-07-31T15:59:20.389" v="3941"/>
        <pc:sldMkLst>
          <pc:docMk/>
          <pc:sldMk cId="158954024" sldId="447"/>
        </pc:sldMkLst>
        <pc:spChg chg="del">
          <ac:chgData name="David Segura" userId="24d92db59c12325f" providerId="LiveId" clId="{7BBE51BD-B78C-4465-9C63-0F28330D4050}" dt="2023-07-31T15:53:49.630" v="3829" actId="700"/>
          <ac:spMkLst>
            <pc:docMk/>
            <pc:sldMk cId="158954024" sldId="447"/>
            <ac:spMk id="2" creationId="{71F067EB-9FE5-9742-790F-29231D0939EA}"/>
          </ac:spMkLst>
        </pc:spChg>
        <pc:spChg chg="del">
          <ac:chgData name="David Segura" userId="24d92db59c12325f" providerId="LiveId" clId="{7BBE51BD-B78C-4465-9C63-0F28330D4050}" dt="2023-07-31T15:53:49.630" v="3829" actId="700"/>
          <ac:spMkLst>
            <pc:docMk/>
            <pc:sldMk cId="158954024" sldId="447"/>
            <ac:spMk id="3" creationId="{9267B540-8A37-C97D-E92F-C329B1D86142}"/>
          </ac:spMkLst>
        </pc:spChg>
        <pc:spChg chg="del">
          <ac:chgData name="David Segura" userId="24d92db59c12325f" providerId="LiveId" clId="{7BBE51BD-B78C-4465-9C63-0F28330D4050}" dt="2023-07-31T15:53:49.630" v="3829" actId="700"/>
          <ac:spMkLst>
            <pc:docMk/>
            <pc:sldMk cId="158954024" sldId="447"/>
            <ac:spMk id="4" creationId="{F54EC4AC-94AB-2B80-2CA9-033341CE743A}"/>
          </ac:spMkLst>
        </pc:spChg>
        <pc:spChg chg="del">
          <ac:chgData name="David Segura" userId="24d92db59c12325f" providerId="LiveId" clId="{7BBE51BD-B78C-4465-9C63-0F28330D4050}" dt="2023-07-31T15:53:49.630" v="3829" actId="700"/>
          <ac:spMkLst>
            <pc:docMk/>
            <pc:sldMk cId="158954024" sldId="447"/>
            <ac:spMk id="5" creationId="{D8EBE6A3-5178-45CE-D5CB-6F307A55DFD6}"/>
          </ac:spMkLst>
        </pc:spChg>
        <pc:spChg chg="add del mod">
          <ac:chgData name="David Segura" userId="24d92db59c12325f" providerId="LiveId" clId="{7BBE51BD-B78C-4465-9C63-0F28330D4050}" dt="2023-07-31T15:53:59.050" v="3830" actId="700"/>
          <ac:spMkLst>
            <pc:docMk/>
            <pc:sldMk cId="158954024" sldId="447"/>
            <ac:spMk id="6" creationId="{C45D41BC-1F97-E0A2-1EA5-9FBF06307370}"/>
          </ac:spMkLst>
        </pc:spChg>
      </pc:sldChg>
      <pc:sldChg chg="add del setBg">
        <pc:chgData name="David Segura" userId="24d92db59c12325f" providerId="LiveId" clId="{7BBE51BD-B78C-4465-9C63-0F28330D4050}" dt="2023-07-31T15:57:54.677" v="3928" actId="2696"/>
        <pc:sldMkLst>
          <pc:docMk/>
          <pc:sldMk cId="392548929" sldId="448"/>
        </pc:sldMkLst>
      </pc:sldChg>
      <pc:sldChg chg="delSp new mod setBg modClrScheme chgLayout">
        <pc:chgData name="David Segura" userId="24d92db59c12325f" providerId="LiveId" clId="{7BBE51BD-B78C-4465-9C63-0F28330D4050}" dt="2023-07-31T16:00:39.695" v="3952"/>
        <pc:sldMkLst>
          <pc:docMk/>
          <pc:sldMk cId="698130279" sldId="448"/>
        </pc:sldMkLst>
        <pc:spChg chg="del">
          <ac:chgData name="David Segura" userId="24d92db59c12325f" providerId="LiveId" clId="{7BBE51BD-B78C-4465-9C63-0F28330D4050}" dt="2023-07-31T16:00:27.158" v="3943" actId="700"/>
          <ac:spMkLst>
            <pc:docMk/>
            <pc:sldMk cId="698130279" sldId="448"/>
            <ac:spMk id="2" creationId="{43902567-EB14-B56D-DA2C-D27FB7D953B2}"/>
          </ac:spMkLst>
        </pc:spChg>
        <pc:spChg chg="del">
          <ac:chgData name="David Segura" userId="24d92db59c12325f" providerId="LiveId" clId="{7BBE51BD-B78C-4465-9C63-0F28330D4050}" dt="2023-07-31T16:00:27.158" v="3943" actId="700"/>
          <ac:spMkLst>
            <pc:docMk/>
            <pc:sldMk cId="698130279" sldId="448"/>
            <ac:spMk id="3" creationId="{E663C7D4-8811-B930-1601-A51140E61FC7}"/>
          </ac:spMkLst>
        </pc:spChg>
        <pc:spChg chg="del">
          <ac:chgData name="David Segura" userId="24d92db59c12325f" providerId="LiveId" clId="{7BBE51BD-B78C-4465-9C63-0F28330D4050}" dt="2023-07-31T16:00:27.158" v="3943" actId="700"/>
          <ac:spMkLst>
            <pc:docMk/>
            <pc:sldMk cId="698130279" sldId="448"/>
            <ac:spMk id="4" creationId="{1D64822D-606B-438C-86E8-AADD01370C5F}"/>
          </ac:spMkLst>
        </pc:spChg>
        <pc:spChg chg="del">
          <ac:chgData name="David Segura" userId="24d92db59c12325f" providerId="LiveId" clId="{7BBE51BD-B78C-4465-9C63-0F28330D4050}" dt="2023-07-31T16:00:27.158" v="3943" actId="700"/>
          <ac:spMkLst>
            <pc:docMk/>
            <pc:sldMk cId="698130279" sldId="448"/>
            <ac:spMk id="5" creationId="{BE57C116-746B-9607-8C25-5666BD0A713C}"/>
          </ac:spMkLst>
        </pc:spChg>
      </pc:sldChg>
      <pc:sldChg chg="addSp delSp modSp new mod modClrScheme chgLayout">
        <pc:chgData name="David Segura" userId="24d92db59c12325f" providerId="LiveId" clId="{7BBE51BD-B78C-4465-9C63-0F28330D4050}" dt="2023-07-31T16:02:09.361" v="3960" actId="34135"/>
        <pc:sldMkLst>
          <pc:docMk/>
          <pc:sldMk cId="2102975813" sldId="449"/>
        </pc:sldMkLst>
        <pc:spChg chg="del">
          <ac:chgData name="David Segura" userId="24d92db59c12325f" providerId="LiveId" clId="{7BBE51BD-B78C-4465-9C63-0F28330D4050}" dt="2023-07-31T16:01:56.305" v="3954" actId="700"/>
          <ac:spMkLst>
            <pc:docMk/>
            <pc:sldMk cId="2102975813" sldId="449"/>
            <ac:spMk id="2" creationId="{1E418C7D-4A69-ABC5-3892-65021AC2DB90}"/>
          </ac:spMkLst>
        </pc:spChg>
        <pc:spChg chg="del">
          <ac:chgData name="David Segura" userId="24d92db59c12325f" providerId="LiveId" clId="{7BBE51BD-B78C-4465-9C63-0F28330D4050}" dt="2023-07-31T16:01:56.305" v="3954" actId="700"/>
          <ac:spMkLst>
            <pc:docMk/>
            <pc:sldMk cId="2102975813" sldId="449"/>
            <ac:spMk id="3" creationId="{4D5205D7-D57F-4A14-445D-2E295D69DF04}"/>
          </ac:spMkLst>
        </pc:spChg>
        <pc:spChg chg="del">
          <ac:chgData name="David Segura" userId="24d92db59c12325f" providerId="LiveId" clId="{7BBE51BD-B78C-4465-9C63-0F28330D4050}" dt="2023-07-31T16:01:56.305" v="3954" actId="700"/>
          <ac:spMkLst>
            <pc:docMk/>
            <pc:sldMk cId="2102975813" sldId="449"/>
            <ac:spMk id="4" creationId="{BC1E5BED-5A4B-33D9-9F76-2E48E8B2884E}"/>
          </ac:spMkLst>
        </pc:spChg>
        <pc:spChg chg="del">
          <ac:chgData name="David Segura" userId="24d92db59c12325f" providerId="LiveId" clId="{7BBE51BD-B78C-4465-9C63-0F28330D4050}" dt="2023-07-31T16:01:56.305" v="3954" actId="700"/>
          <ac:spMkLst>
            <pc:docMk/>
            <pc:sldMk cId="2102975813" sldId="449"/>
            <ac:spMk id="5" creationId="{512DA2E7-0D63-3ABF-BEE5-C17CA9519657}"/>
          </ac:spMkLst>
        </pc:spChg>
        <pc:picChg chg="add mod">
          <ac:chgData name="David Segura" userId="24d92db59c12325f" providerId="LiveId" clId="{7BBE51BD-B78C-4465-9C63-0F28330D4050}" dt="2023-07-31T16:02:09.361" v="3960" actId="34135"/>
          <ac:picMkLst>
            <pc:docMk/>
            <pc:sldMk cId="2102975813" sldId="449"/>
            <ac:picMk id="7" creationId="{8413CA97-14B0-9AF8-7F82-50123A00A300}"/>
          </ac:picMkLst>
        </pc:picChg>
      </pc:sldChg>
      <pc:sldChg chg="addSp delSp modSp new mod modClrScheme chgLayout">
        <pc:chgData name="David Segura" userId="24d92db59c12325f" providerId="LiveId" clId="{7BBE51BD-B78C-4465-9C63-0F28330D4050}" dt="2023-07-31T16:08:31.089" v="4007" actId="34135"/>
        <pc:sldMkLst>
          <pc:docMk/>
          <pc:sldMk cId="2057976873" sldId="450"/>
        </pc:sldMkLst>
        <pc:spChg chg="del">
          <ac:chgData name="David Segura" userId="24d92db59c12325f" providerId="LiveId" clId="{7BBE51BD-B78C-4465-9C63-0F28330D4050}" dt="2023-07-31T16:03:02.728" v="3962" actId="700"/>
          <ac:spMkLst>
            <pc:docMk/>
            <pc:sldMk cId="2057976873" sldId="450"/>
            <ac:spMk id="2" creationId="{E43CB81A-7DDC-C341-8628-F4544CE68069}"/>
          </ac:spMkLst>
        </pc:spChg>
        <pc:spChg chg="del">
          <ac:chgData name="David Segura" userId="24d92db59c12325f" providerId="LiveId" clId="{7BBE51BD-B78C-4465-9C63-0F28330D4050}" dt="2023-07-31T16:03:02.728" v="3962" actId="700"/>
          <ac:spMkLst>
            <pc:docMk/>
            <pc:sldMk cId="2057976873" sldId="450"/>
            <ac:spMk id="3" creationId="{A9F026FF-4965-C3A5-5FD5-F1EF218C297A}"/>
          </ac:spMkLst>
        </pc:spChg>
        <pc:spChg chg="del">
          <ac:chgData name="David Segura" userId="24d92db59c12325f" providerId="LiveId" clId="{7BBE51BD-B78C-4465-9C63-0F28330D4050}" dt="2023-07-31T16:03:02.728" v="3962" actId="700"/>
          <ac:spMkLst>
            <pc:docMk/>
            <pc:sldMk cId="2057976873" sldId="450"/>
            <ac:spMk id="4" creationId="{07013572-62FF-6F31-B22E-39C97F3BBB38}"/>
          </ac:spMkLst>
        </pc:spChg>
        <pc:spChg chg="del">
          <ac:chgData name="David Segura" userId="24d92db59c12325f" providerId="LiveId" clId="{7BBE51BD-B78C-4465-9C63-0F28330D4050}" dt="2023-07-31T16:03:02.728" v="3962" actId="700"/>
          <ac:spMkLst>
            <pc:docMk/>
            <pc:sldMk cId="2057976873" sldId="450"/>
            <ac:spMk id="5" creationId="{A352AB37-24DA-1818-0881-B978958C3655}"/>
          </ac:spMkLst>
        </pc:spChg>
        <pc:picChg chg="add del mod">
          <ac:chgData name="David Segura" userId="24d92db59c12325f" providerId="LiveId" clId="{7BBE51BD-B78C-4465-9C63-0F28330D4050}" dt="2023-07-31T16:08:25.016" v="4005" actId="478"/>
          <ac:picMkLst>
            <pc:docMk/>
            <pc:sldMk cId="2057976873" sldId="450"/>
            <ac:picMk id="7" creationId="{821353F1-DAED-3995-3E03-547602CC9681}"/>
          </ac:picMkLst>
        </pc:picChg>
        <pc:picChg chg="add mod">
          <ac:chgData name="David Segura" userId="24d92db59c12325f" providerId="LiveId" clId="{7BBE51BD-B78C-4465-9C63-0F28330D4050}" dt="2023-07-31T16:08:31.089" v="4007" actId="34135"/>
          <ac:picMkLst>
            <pc:docMk/>
            <pc:sldMk cId="2057976873" sldId="450"/>
            <ac:picMk id="9" creationId="{D2492CA3-B857-0FD3-96E0-0D97FE5D2A55}"/>
          </ac:picMkLst>
        </pc:picChg>
      </pc:sldChg>
      <pc:sldChg chg="addSp delSp modSp new del mod ord modClrScheme chgLayout">
        <pc:chgData name="David Segura" userId="24d92db59c12325f" providerId="LiveId" clId="{7BBE51BD-B78C-4465-9C63-0F28330D4050}" dt="2023-07-31T16:07:19.044" v="4003" actId="47"/>
        <pc:sldMkLst>
          <pc:docMk/>
          <pc:sldMk cId="1624251828" sldId="451"/>
        </pc:sldMkLst>
        <pc:spChg chg="del">
          <ac:chgData name="David Segura" userId="24d92db59c12325f" providerId="LiveId" clId="{7BBE51BD-B78C-4465-9C63-0F28330D4050}" dt="2023-07-31T16:04:18.274" v="3973" actId="700"/>
          <ac:spMkLst>
            <pc:docMk/>
            <pc:sldMk cId="1624251828" sldId="451"/>
            <ac:spMk id="2" creationId="{09B1A804-E5EA-CC45-656C-49C330C89541}"/>
          </ac:spMkLst>
        </pc:spChg>
        <pc:spChg chg="del">
          <ac:chgData name="David Segura" userId="24d92db59c12325f" providerId="LiveId" clId="{7BBE51BD-B78C-4465-9C63-0F28330D4050}" dt="2023-07-31T16:04:18.274" v="3973" actId="700"/>
          <ac:spMkLst>
            <pc:docMk/>
            <pc:sldMk cId="1624251828" sldId="451"/>
            <ac:spMk id="3" creationId="{99776EEE-B637-0BE9-D974-46F18FDC7492}"/>
          </ac:spMkLst>
        </pc:spChg>
        <pc:spChg chg="del">
          <ac:chgData name="David Segura" userId="24d92db59c12325f" providerId="LiveId" clId="{7BBE51BD-B78C-4465-9C63-0F28330D4050}" dt="2023-07-31T16:04:18.274" v="3973" actId="700"/>
          <ac:spMkLst>
            <pc:docMk/>
            <pc:sldMk cId="1624251828" sldId="451"/>
            <ac:spMk id="4" creationId="{6AC0D8F4-4910-ACD4-9955-A1BF4895DED6}"/>
          </ac:spMkLst>
        </pc:spChg>
        <pc:spChg chg="del">
          <ac:chgData name="David Segura" userId="24d92db59c12325f" providerId="LiveId" clId="{7BBE51BD-B78C-4465-9C63-0F28330D4050}" dt="2023-07-31T16:04:18.274" v="3973" actId="700"/>
          <ac:spMkLst>
            <pc:docMk/>
            <pc:sldMk cId="1624251828" sldId="451"/>
            <ac:spMk id="5" creationId="{598566B6-AA6F-A37E-7CB8-509C4F1C2656}"/>
          </ac:spMkLst>
        </pc:spChg>
        <pc:picChg chg="add del mod">
          <ac:chgData name="David Segura" userId="24d92db59c12325f" providerId="LiveId" clId="{7BBE51BD-B78C-4465-9C63-0F28330D4050}" dt="2023-07-31T16:04:39.379" v="3977" actId="478"/>
          <ac:picMkLst>
            <pc:docMk/>
            <pc:sldMk cId="1624251828" sldId="451"/>
            <ac:picMk id="7" creationId="{FD53577A-D6E1-062D-D15F-83381CD23885}"/>
          </ac:picMkLst>
        </pc:picChg>
        <pc:picChg chg="add del">
          <ac:chgData name="David Segura" userId="24d92db59c12325f" providerId="LiveId" clId="{7BBE51BD-B78C-4465-9C63-0F28330D4050}" dt="2023-07-31T16:05:12.239" v="3979" actId="478"/>
          <ac:picMkLst>
            <pc:docMk/>
            <pc:sldMk cId="1624251828" sldId="451"/>
            <ac:picMk id="9" creationId="{1713DE07-3F7B-AF31-4853-D1690EB7D6A7}"/>
          </ac:picMkLst>
        </pc:picChg>
        <pc:picChg chg="add del mod">
          <ac:chgData name="David Segura" userId="24d92db59c12325f" providerId="LiveId" clId="{7BBE51BD-B78C-4465-9C63-0F28330D4050}" dt="2023-07-31T16:05:48.688" v="3990" actId="478"/>
          <ac:picMkLst>
            <pc:docMk/>
            <pc:sldMk cId="1624251828" sldId="451"/>
            <ac:picMk id="11" creationId="{CBB10BBC-30E6-D427-D9E1-FC00CE98499B}"/>
          </ac:picMkLst>
        </pc:picChg>
      </pc:sldChg>
      <pc:sldChg chg="add del ord">
        <pc:chgData name="David Segura" userId="24d92db59c12325f" providerId="LiveId" clId="{7BBE51BD-B78C-4465-9C63-0F28330D4050}" dt="2023-07-31T16:07:15.710" v="4002" actId="47"/>
        <pc:sldMkLst>
          <pc:docMk/>
          <pc:sldMk cId="1984991130" sldId="452"/>
        </pc:sldMkLst>
      </pc:sldChg>
      <pc:sldChg chg="addSp delSp modSp add mod ord">
        <pc:chgData name="David Segura" userId="24d92db59c12325f" providerId="LiveId" clId="{7BBE51BD-B78C-4465-9C63-0F28330D4050}" dt="2023-07-31T16:08:35.469" v="4008" actId="34135"/>
        <pc:sldMkLst>
          <pc:docMk/>
          <pc:sldMk cId="3003515444" sldId="453"/>
        </pc:sldMkLst>
        <pc:picChg chg="add del">
          <ac:chgData name="David Segura" userId="24d92db59c12325f" providerId="LiveId" clId="{7BBE51BD-B78C-4465-9C63-0F28330D4050}" dt="2023-07-31T16:06:19.851" v="3994" actId="478"/>
          <ac:picMkLst>
            <pc:docMk/>
            <pc:sldMk cId="3003515444" sldId="453"/>
            <ac:picMk id="3" creationId="{5FC216DA-D8FA-E2E3-A966-C2DA444FD9F0}"/>
          </ac:picMkLst>
        </pc:picChg>
        <pc:picChg chg="add mod">
          <ac:chgData name="David Segura" userId="24d92db59c12325f" providerId="LiveId" clId="{7BBE51BD-B78C-4465-9C63-0F28330D4050}" dt="2023-07-31T16:08:35.469" v="4008" actId="34135"/>
          <ac:picMkLst>
            <pc:docMk/>
            <pc:sldMk cId="3003515444" sldId="453"/>
            <ac:picMk id="5" creationId="{9823DE12-1051-84CC-FE28-001178BD5AA3}"/>
          </ac:picMkLst>
        </pc:picChg>
      </pc:sldChg>
      <pc:sldChg chg="addSp delSp modSp new mod ord setBg">
        <pc:chgData name="David Segura" userId="24d92db59c12325f" providerId="LiveId" clId="{7BBE51BD-B78C-4465-9C63-0F28330D4050}" dt="2023-07-31T16:12:13.254" v="4063"/>
        <pc:sldMkLst>
          <pc:docMk/>
          <pc:sldMk cId="4120286056" sldId="454"/>
        </pc:sldMkLst>
        <pc:picChg chg="add del mod">
          <ac:chgData name="David Segura" userId="24d92db59c12325f" providerId="LiveId" clId="{7BBE51BD-B78C-4465-9C63-0F28330D4050}" dt="2023-07-31T16:09:50.368" v="4012" actId="478"/>
          <ac:picMkLst>
            <pc:docMk/>
            <pc:sldMk cId="4120286056" sldId="454"/>
            <ac:picMk id="4" creationId="{6C694185-D688-D03C-B070-F3BE2D3FABF3}"/>
          </ac:picMkLst>
        </pc:picChg>
        <pc:picChg chg="add">
          <ac:chgData name="David Segura" userId="24d92db59c12325f" providerId="LiveId" clId="{7BBE51BD-B78C-4465-9C63-0F28330D4050}" dt="2023-07-31T16:10:14.036" v="4036" actId="22"/>
          <ac:picMkLst>
            <pc:docMk/>
            <pc:sldMk cId="4120286056" sldId="454"/>
            <ac:picMk id="6" creationId="{6D58910E-0D77-10AF-711F-319A9BB90F75}"/>
          </ac:picMkLst>
        </pc:picChg>
      </pc:sldChg>
      <pc:sldChg chg="modSp mod ord">
        <pc:chgData name="David Segura" userId="24d92db59c12325f" providerId="LiveId" clId="{7BBE51BD-B78C-4465-9C63-0F28330D4050}" dt="2023-07-31T16:11:07.091" v="4042"/>
        <pc:sldMkLst>
          <pc:docMk/>
          <pc:sldMk cId="2393506162" sldId="455"/>
        </pc:sldMkLst>
        <pc:spChg chg="mod">
          <ac:chgData name="David Segura" userId="24d92db59c12325f" providerId="LiveId" clId="{7BBE51BD-B78C-4465-9C63-0F28330D4050}" dt="2023-07-31T16:11:02.559" v="4040" actId="20577"/>
          <ac:spMkLst>
            <pc:docMk/>
            <pc:sldMk cId="2393506162" sldId="455"/>
            <ac:spMk id="11" creationId="{00000000-0000-0000-0000-000000000000}"/>
          </ac:spMkLst>
        </pc:spChg>
      </pc:sldChg>
      <pc:sldChg chg="delSp new del mod ord setBg modClrScheme chgLayout">
        <pc:chgData name="David Segura" userId="24d92db59c12325f" providerId="LiveId" clId="{7BBE51BD-B78C-4465-9C63-0F28330D4050}" dt="2023-07-31T17:10:41.083" v="4070" actId="47"/>
        <pc:sldMkLst>
          <pc:docMk/>
          <pc:sldMk cId="831064739" sldId="456"/>
        </pc:sldMkLst>
        <pc:spChg chg="del">
          <ac:chgData name="David Segura" userId="24d92db59c12325f" providerId="LiveId" clId="{7BBE51BD-B78C-4465-9C63-0F28330D4050}" dt="2023-07-31T17:07:07.801" v="4067" actId="700"/>
          <ac:spMkLst>
            <pc:docMk/>
            <pc:sldMk cId="831064739" sldId="456"/>
            <ac:spMk id="2" creationId="{67B9A421-0007-2401-0450-01E5EB82F212}"/>
          </ac:spMkLst>
        </pc:spChg>
        <pc:spChg chg="del">
          <ac:chgData name="David Segura" userId="24d92db59c12325f" providerId="LiveId" clId="{7BBE51BD-B78C-4465-9C63-0F28330D4050}" dt="2023-07-31T17:07:07.801" v="4067" actId="700"/>
          <ac:spMkLst>
            <pc:docMk/>
            <pc:sldMk cId="831064739" sldId="456"/>
            <ac:spMk id="3" creationId="{4E1CC4EA-D004-6C03-5757-710E5CE8F5E6}"/>
          </ac:spMkLst>
        </pc:spChg>
        <pc:spChg chg="del">
          <ac:chgData name="David Segura" userId="24d92db59c12325f" providerId="LiveId" clId="{7BBE51BD-B78C-4465-9C63-0F28330D4050}" dt="2023-07-31T17:07:07.801" v="4067" actId="700"/>
          <ac:spMkLst>
            <pc:docMk/>
            <pc:sldMk cId="831064739" sldId="456"/>
            <ac:spMk id="4" creationId="{FD03ADCA-54D1-4FDC-248F-5FA5BE244E05}"/>
          </ac:spMkLst>
        </pc:spChg>
        <pc:spChg chg="del">
          <ac:chgData name="David Segura" userId="24d92db59c12325f" providerId="LiveId" clId="{7BBE51BD-B78C-4465-9C63-0F28330D4050}" dt="2023-07-31T17:07:07.801" v="4067" actId="700"/>
          <ac:spMkLst>
            <pc:docMk/>
            <pc:sldMk cId="831064739" sldId="456"/>
            <ac:spMk id="5" creationId="{F36BB3E6-B696-4A96-D061-AAEA0405F8DC}"/>
          </ac:spMkLst>
        </pc:spChg>
      </pc:sldChg>
      <pc:sldMasterChg chg="add del addSldLayout delSldLayout">
        <pc:chgData name="David Segura" userId="24d92db59c12325f" providerId="LiveId" clId="{7BBE51BD-B78C-4465-9C63-0F28330D4050}" dt="2023-07-30T20:57:51.193" v="1784" actId="47"/>
        <pc:sldMasterMkLst>
          <pc:docMk/>
          <pc:sldMasterMk cId="319204989" sldId="2147483754"/>
        </pc:sldMasterMkLst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321887420" sldId="2147483755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1652784034" sldId="2147483756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3139783526" sldId="2147483757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3180813864" sldId="2147483758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754954056" sldId="2147483759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593953683" sldId="2147483760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37176916" sldId="2147483761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160253650" sldId="2147483762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1312677793" sldId="2147483763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3305495348" sldId="2147483764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866011648" sldId="2147483765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077779339" sldId="2147483766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4256899456" sldId="2147483767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299221626" sldId="2147483768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3433957040" sldId="2147483769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1407883210" sldId="2147483770"/>
          </pc:sldLayoutMkLst>
        </pc:sldLayoutChg>
        <pc:sldLayoutChg chg="add del">
          <pc:chgData name="David Segura" userId="24d92db59c12325f" providerId="LiveId" clId="{7BBE51BD-B78C-4465-9C63-0F28330D4050}" dt="2023-07-30T20:57:51.193" v="1784" actId="47"/>
          <pc:sldLayoutMkLst>
            <pc:docMk/>
            <pc:sldMasterMk cId="319204989" sldId="2147483754"/>
            <pc:sldLayoutMk cId="1494761381" sldId="2147483771"/>
          </pc:sldLayoutMkLst>
        </pc:sldLayoutChg>
      </pc:sldMasterChg>
      <pc:sldMasterChg chg="del delSldLayout">
        <pc:chgData name="David Segura" userId="24d92db59c12325f" providerId="LiveId" clId="{7BBE51BD-B78C-4465-9C63-0F28330D4050}" dt="2023-07-30T20:59:35.204" v="1829" actId="47"/>
        <pc:sldMasterMkLst>
          <pc:docMk/>
          <pc:sldMasterMk cId="2546381734" sldId="2147483772"/>
        </pc:sldMasterMkLst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4144470436" sldId="2147483773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310152084" sldId="2147483774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2715215561" sldId="2147483775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492496266" sldId="2147483776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900565976" sldId="2147483777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819343937" sldId="2147483778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504957053" sldId="2147483779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3983547818" sldId="2147483780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83682418" sldId="2147483781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2216528241" sldId="2147483782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877495603" sldId="2147483783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320786559" sldId="2147483784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510895055" sldId="2147483785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2372998509" sldId="2147483786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504308227" sldId="2147483787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1308057023" sldId="2147483788"/>
          </pc:sldLayoutMkLst>
        </pc:sldLayoutChg>
        <pc:sldLayoutChg chg="del">
          <pc:chgData name="David Segura" userId="24d92db59c12325f" providerId="LiveId" clId="{7BBE51BD-B78C-4465-9C63-0F28330D4050}" dt="2023-07-30T20:59:35.204" v="1829" actId="47"/>
          <pc:sldLayoutMkLst>
            <pc:docMk/>
            <pc:sldMasterMk cId="2546381734" sldId="2147483772"/>
            <pc:sldLayoutMk cId="3507139402" sldId="2147483789"/>
          </pc:sldLayoutMkLst>
        </pc:sldLayoutChg>
      </pc:sldMasterChg>
      <pc:sldMasterChg chg="del delSldLayout">
        <pc:chgData name="David Segura" userId="24d92db59c12325f" providerId="LiveId" clId="{7BBE51BD-B78C-4465-9C63-0F28330D4050}" dt="2023-07-30T21:01:33.859" v="1859" actId="47"/>
        <pc:sldMasterMkLst>
          <pc:docMk/>
          <pc:sldMasterMk cId="3963626422" sldId="2147483790"/>
        </pc:sldMasterMkLst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1174339261" sldId="2147483791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186026292" sldId="2147483792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553661044" sldId="2147483793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527662566" sldId="2147483794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203565139" sldId="2147483795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149863834" sldId="2147483796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825816753" sldId="2147483797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742274438" sldId="2147483798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171436037" sldId="2147483799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1136680539" sldId="2147483800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2827261820" sldId="2147483801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3294671316" sldId="2147483802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3057089034" sldId="2147483803"/>
          </pc:sldLayoutMkLst>
        </pc:sldLayoutChg>
        <pc:sldLayoutChg chg="del">
          <pc:chgData name="David Segura" userId="24d92db59c12325f" providerId="LiveId" clId="{7BBE51BD-B78C-4465-9C63-0F28330D4050}" dt="2023-07-30T21:01:33.859" v="1859" actId="47"/>
          <pc:sldLayoutMkLst>
            <pc:docMk/>
            <pc:sldMasterMk cId="3963626422" sldId="2147483790"/>
            <pc:sldLayoutMk cId="582091939" sldId="214748380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7CCA049B-3A46-4BDA-A8F5-2925B00FE570}" type="datetimeFigureOut">
              <a:rPr lang="en-US" smtClean="0"/>
              <a:t>7/31/2023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DBAA5490-FD59-4087-AC7E-016E8A4124C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0926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17963" y="1"/>
            <a:ext cx="4068339" cy="356357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44C46CEC-428A-4DD0-A7C7-21AF8DE33E93}" type="datetimeFigureOut">
              <a:rPr lang="en-US" smtClean="0"/>
              <a:t>7/31/2023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3813" y="887413"/>
            <a:ext cx="4260850" cy="2397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8848" y="3418066"/>
            <a:ext cx="7510780" cy="2796600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17963" y="6746119"/>
            <a:ext cx="4068339" cy="356356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4CBCEA92-F142-4D57-B507-37BDAF4471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2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4264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017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1306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054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9050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438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014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704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65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05945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350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4971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38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0876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5078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197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5600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9546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4038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9656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9449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840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1817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5829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1614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5175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90850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29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4329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8471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0810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3543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480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8241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28443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0591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77434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9493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2014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3902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43198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2513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570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638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021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731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08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BCEA92-F142-4D57-B507-37BDAF44710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317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hyperlink" Target="http://www.nealanalytics.com/neal-creative/templates/" TargetMode="Externa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ealanalytics.com/neal-creative/templates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alanalytics.com/templates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www.nealanalytics.com/neal-creative/templates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0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2240230"/>
            <a:ext cx="9107555" cy="2308324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2301043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0" y="431800"/>
            <a:ext cx="5371038" cy="1830245"/>
          </a:xfrm>
        </p:spPr>
        <p:txBody>
          <a:bodyPr wrap="square" lIns="146304" rIns="146304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93687" y="3436331"/>
            <a:ext cx="2286000" cy="1802032"/>
          </a:xfrm>
        </p:spPr>
        <p:txBody>
          <a:bodyPr lIns="182880" tIns="146304" rIns="182880"/>
          <a:lstStyle>
            <a:lvl1pPr marL="0" indent="0" algn="l">
              <a:buNone/>
              <a:defRPr sz="1600" b="1">
                <a:latin typeface="+mn-lt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>
                <a:latin typeface="+mn-lt"/>
              </a:defRPr>
            </a:lvl3pPr>
            <a:lvl4pPr marL="0" indent="0" algn="l">
              <a:buNone/>
              <a:defRPr sz="1100">
                <a:latin typeface="+mn-lt"/>
              </a:defRPr>
            </a:lvl4pPr>
            <a:lvl5pPr marL="0" indent="0" algn="l">
              <a:buNone/>
              <a:defRPr sz="11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266101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2834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sz="1400" b="0">
                <a:solidFill>
                  <a:schemeClr val="tx1"/>
                </a:solidFill>
                <a:latin typeface="+mn-lt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7395677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9763006" y="3436331"/>
            <a:ext cx="2286000" cy="1802032"/>
          </a:xfrm>
        </p:spPr>
        <p:txBody>
          <a:bodyPr lIns="182880" tIns="146304" rIns="91440"/>
          <a:lstStyle>
            <a:lvl1pPr marL="0" indent="0" algn="l">
              <a:buNone/>
              <a:defRPr lang="en-US" sz="16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indent="0" algn="l">
              <a:buNone/>
              <a:defRPr sz="1200" b="0">
                <a:latin typeface="+mn-lt"/>
              </a:defRPr>
            </a:lvl3pPr>
            <a:lvl4pPr marL="0" indent="0" algn="l">
              <a:buNone/>
              <a:defRPr sz="1100" b="0">
                <a:latin typeface="+mn-lt"/>
              </a:defRPr>
            </a:lvl4pPr>
            <a:lvl5pPr marL="0" indent="0" algn="l">
              <a:buNone/>
              <a:defRPr sz="1100" b="0">
                <a:latin typeface="+mn-lt"/>
              </a:defRPr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80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" grpId="0">
        <p:tmplLst>
          <p:tmpl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598127"/>
            <a:ext cx="3714704" cy="2524794"/>
          </a:xfrm>
        </p:spPr>
        <p:txBody>
          <a:bodyPr lIns="91440" rIns="91440"/>
          <a:lstStyle>
            <a:lvl1pPr algn="ctr">
              <a:spcAft>
                <a:spcPts val="3000"/>
              </a:spcAft>
              <a:defRPr sz="24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4168631" y="2598127"/>
            <a:ext cx="3840480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8158238" y="2598127"/>
            <a:ext cx="3773077" cy="2524794"/>
          </a:xfrm>
        </p:spPr>
        <p:txBody>
          <a:bodyPr lIns="91440" rIns="91440"/>
          <a:lstStyle>
            <a:lvl1pPr algn="ctr">
              <a:defRPr lang="en-US" sz="2400" kern="120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None/>
              <a:defRPr lang="en-US" sz="2000" kern="1200" dirty="0">
                <a:solidFill>
                  <a:schemeClr val="tx1"/>
                </a:solidFill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  <a:p>
            <a:pPr marL="0" lvl="2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Third level</a:t>
            </a:r>
          </a:p>
          <a:p>
            <a:pPr marL="0" lvl="3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Fourth level</a:t>
            </a:r>
          </a:p>
          <a:p>
            <a:pPr marL="0" lvl="4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3000"/>
              </a:spcAft>
              <a:buFont typeface="Arial" panose="020B0604020202020204" pitchFamily="34" charset="0"/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reeform: Shape 10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6322" y="339408"/>
            <a:ext cx="2375877" cy="535531"/>
          </a:xfrm>
        </p:spPr>
        <p:txBody>
          <a:bodyPr/>
          <a:lstStyle>
            <a:lvl1pPr algn="ctr">
              <a:defRPr lang="en-US" sz="3200" b="0" i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2879003" y="419100"/>
            <a:ext cx="9084398" cy="1370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8659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 5 Pillars 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143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658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4"/>
          </p:nvPr>
        </p:nvSpPr>
        <p:spPr>
          <a:xfrm>
            <a:off x="2483635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4898612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7313589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7"/>
          </p:nvPr>
        </p:nvSpPr>
        <p:spPr>
          <a:xfrm>
            <a:off x="9728566" y="3493674"/>
            <a:ext cx="2377440" cy="2226763"/>
          </a:xfrm>
        </p:spPr>
        <p:txBody>
          <a:bodyPr lIns="146304" rIns="146304"/>
          <a:lstStyle>
            <a:lvl1pPr algn="ctr">
              <a:defRPr sz="220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297258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2712235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7542189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9957166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5127212" y="3382066"/>
            <a:ext cx="1920240" cy="182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70361"/>
            <a:ext cx="12192000" cy="535531"/>
          </a:xfr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68658" y="2577396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8" name="Content Placeholder 2"/>
          <p:cNvSpPr>
            <a:spLocks noGrp="1"/>
          </p:cNvSpPr>
          <p:nvPr>
            <p:ph idx="19" hasCustomPrompt="1"/>
          </p:nvPr>
        </p:nvSpPr>
        <p:spPr>
          <a:xfrm>
            <a:off x="2483635" y="2577396"/>
            <a:ext cx="2377440" cy="840230"/>
          </a:xfrm>
        </p:spPr>
        <p:txBody>
          <a:bodyPr lIns="146304" rIns="146304"/>
          <a:lstStyle>
            <a:lvl1pPr algn="ctr">
              <a:defRPr lang="en-US" sz="5400" b="1" kern="12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#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idx="20" hasCustomPrompt="1"/>
          </p:nvPr>
        </p:nvSpPr>
        <p:spPr>
          <a:xfrm>
            <a:off x="4898612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7313589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22" hasCustomPrompt="1"/>
          </p:nvPr>
        </p:nvSpPr>
        <p:spPr>
          <a:xfrm>
            <a:off x="9728566" y="2577396"/>
            <a:ext cx="2377440" cy="840230"/>
          </a:xfrm>
        </p:spPr>
        <p:txBody>
          <a:bodyPr vert="horz" wrap="square" lIns="146304" tIns="45720" rIns="146304" bIns="45720" rtlCol="0">
            <a:spAutoFit/>
          </a:bodyPr>
          <a:lstStyle>
            <a:lvl1pPr algn="ctr">
              <a:defRPr lang="en-US" sz="5400" dirty="0">
                <a:solidFill>
                  <a:schemeClr val="tx1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</a:lstStyle>
          <a:p>
            <a:pPr lvl="0" algn="ctr"/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2491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 p14:presetBounceEnd="32000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 p14:bounceEnd="32000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4" decel="10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3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7" grpId="0" uiExpand="1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9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0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1" grpId="0">
            <p:tmplLst>
              <p:tmpl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7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8" grpId="0" uiExpand="1" build="p">
            <p:tmplLst>
              <p:tmpl lvl="1"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2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3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4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  <p:tmpl lvl="5">
                <p:tnLst>
                  <p:par>
                    <p:cTn presetID="2" presetClass="entr" presetSubtype="4" decel="100000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8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1+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19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1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19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0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0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  <p:bldP spid="21" grpId="0">
            <p:tmplLst>
              <p:tmpl>
                <p:tnLst>
                  <p:par>
                    <p:cTn presetID="2" presetClass="entr" presetSubtype="1" fill="hold" nodeType="with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ppt_x</p:attrName>
                            </p:attrNameLst>
                          </p:cBhvr>
                          <p:tavLst>
                            <p:tav tm="0">
                              <p:val>
                                <p:strVal val="#ppt_x"/>
                              </p:val>
                            </p:tav>
                            <p:tav tm="100000">
                              <p:val>
                                <p:strVal val="#ppt_x"/>
                              </p:val>
                            </p:tav>
                          </p:tavLst>
                        </p:anim>
                        <p:anim calcmode="lin" valueType="num">
                          <p:cBhvr additive="base">
                            <p:cTn dur="750" fill="hold"/>
                            <p:tgtEl>
                              <p:spTgt spid="21"/>
                            </p:tgtEl>
                            <p:attrNameLst>
                              <p:attrName>ppt_y</p:attrName>
                            </p:attrNameLst>
                          </p:cBhvr>
                          <p:tavLst>
                            <p:tav tm="0">
                              <p:val>
                                <p:strVal val="0-#ppt_h/2"/>
                              </p:val>
                            </p:tav>
                            <p:tav tm="100000">
                              <p:val>
                                <p:strVal val="#ppt_y"/>
                              </p:val>
                            </p:tav>
                          </p:tavLst>
                        </p:anim>
                      </p:childTnLst>
                    </p:cTn>
                  </p:par>
                </p:tnLst>
              </p:tmpl>
            </p:tmplLst>
          </p:bldP>
        </p:bldLst>
      </p:timing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 dirty="0"/>
              <a:t>Click icon to add pictures or go online at…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805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1935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837561" y="6484937"/>
            <a:ext cx="38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096000" cy="2594043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096000" cy="548957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Slide Number Placeholder 7"/>
          <p:cNvSpPr txBox="1">
            <a:spLocks/>
          </p:cNvSpPr>
          <p:nvPr userDrawn="1"/>
        </p:nvSpPr>
        <p:spPr>
          <a:xfrm>
            <a:off x="10343911" y="6498718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997E989-D798-4C62-8E93-3D2D613C2488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957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129304" y="0"/>
            <a:ext cx="6062696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3600" b="1" cap="none" baseline="0">
                <a:solidFill>
                  <a:srgbClr val="FFC000"/>
                </a:soli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3429000"/>
            <a:ext cx="6129304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0" y="1554163"/>
            <a:ext cx="612930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2334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4443" y="3425619"/>
            <a:ext cx="6097555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094443" y="1554163"/>
            <a:ext cx="6097556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20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0" y="0"/>
            <a:ext cx="6094444" cy="6856100"/>
          </a:xfrm>
          <a:blipFill>
            <a:blip r:embed="rId2"/>
            <a:srcRect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80534" y="3429000"/>
            <a:ext cx="6011466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9"/>
          </p:nvPr>
        </p:nvSpPr>
        <p:spPr>
          <a:xfrm>
            <a:off x="6180534" y="1554163"/>
            <a:ext cx="5791200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algn="ctr"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8" hasCustomPrompt="1"/>
          </p:nvPr>
        </p:nvSpPr>
        <p:spPr>
          <a:xfrm>
            <a:off x="77433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2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1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0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138266" y="3457545"/>
            <a:ext cx="6053733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138267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50/50 photo layout</a:t>
            </a:r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8845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 flipH="1">
            <a:off x="-1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6096000" y="2356398"/>
            <a:ext cx="6096000" cy="2145203"/>
          </a:xfrm>
        </p:spPr>
        <p:txBody>
          <a:bodyPr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ts val="2400"/>
              </a:spcBef>
              <a:spcAft>
                <a:spcPts val="6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spcBef>
                <a:spcPts val="0"/>
              </a:spcBef>
              <a:spcAft>
                <a:spcPts val="600"/>
              </a:spcAft>
              <a:defRPr sz="2800"/>
            </a:lvl2pPr>
            <a:lvl3pPr algn="ctr">
              <a:spcBef>
                <a:spcPts val="0"/>
              </a:spcBef>
              <a:spcAft>
                <a:spcPts val="600"/>
              </a:spcAft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spcBef>
                <a:spcPts val="0"/>
              </a:spcBef>
              <a:spcAft>
                <a:spcPts val="600"/>
              </a:spcAft>
              <a:defRPr sz="2000" b="1"/>
            </a:lvl4pPr>
            <a:lvl5pPr algn="ctr"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054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ith numb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/>
          <p:cNvSpPr/>
          <p:nvPr userDrawn="1"/>
        </p:nvSpPr>
        <p:spPr>
          <a:xfrm>
            <a:off x="3803737" y="-65233"/>
            <a:ext cx="4584526" cy="2297766"/>
          </a:xfrm>
          <a:custGeom>
            <a:avLst/>
            <a:gdLst>
              <a:gd name="connsiteX0" fmla="*/ 278 w 4584526"/>
              <a:gd name="connsiteY0" fmla="*/ 0 h 2297766"/>
              <a:gd name="connsiteX1" fmla="*/ 4584248 w 4584526"/>
              <a:gd name="connsiteY1" fmla="*/ 0 h 2297766"/>
              <a:gd name="connsiteX2" fmla="*/ 4584526 w 4584526"/>
              <a:gd name="connsiteY2" fmla="*/ 5503 h 2297766"/>
              <a:gd name="connsiteX3" fmla="*/ 2292263 w 4584526"/>
              <a:gd name="connsiteY3" fmla="*/ 2297766 h 2297766"/>
              <a:gd name="connsiteX4" fmla="*/ 0 w 4584526"/>
              <a:gd name="connsiteY4" fmla="*/ 5503 h 2297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4526" h="2297766">
                <a:moveTo>
                  <a:pt x="278" y="0"/>
                </a:moveTo>
                <a:lnTo>
                  <a:pt x="4584248" y="0"/>
                </a:lnTo>
                <a:lnTo>
                  <a:pt x="4584526" y="5503"/>
                </a:lnTo>
                <a:cubicBezTo>
                  <a:pt x="4584526" y="1271485"/>
                  <a:pt x="3558245" y="2297766"/>
                  <a:pt x="2292263" y="2297766"/>
                </a:cubicBezTo>
                <a:cubicBezTo>
                  <a:pt x="1026281" y="2297766"/>
                  <a:pt x="0" y="1271485"/>
                  <a:pt x="0" y="5503"/>
                </a:cubicBez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02995" y="3383280"/>
            <a:ext cx="11660405" cy="625641"/>
          </a:xfrm>
          <a:prstGeom prst="rect">
            <a:avLst/>
          </a:prstGeom>
        </p:spPr>
        <p:txBody>
          <a:bodyPr vert="horz" lIns="457200" tIns="45720" rIns="45720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1" i="0" kern="1200" spc="40" baseline="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CLICK TO EDIT MASTER TITLE STYLE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923323" y="186061"/>
            <a:ext cx="4376615" cy="627351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</a:defRPr>
            </a:lvl1pPr>
            <a:lvl2pPr algn="ctr">
              <a:defRPr sz="1400">
                <a:solidFill>
                  <a:schemeClr val="bg1"/>
                </a:solidFill>
              </a:defRPr>
            </a:lvl2pPr>
            <a:lvl3pPr algn="ctr">
              <a:defRPr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Add Your Section Title Here</a:t>
            </a:r>
          </a:p>
          <a:p>
            <a:pPr lvl="1"/>
            <a:r>
              <a:rPr lang="en-US" dirty="0"/>
              <a:t>1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04801" y="4206240"/>
            <a:ext cx="11658600" cy="424732"/>
          </a:xfrm>
        </p:spPr>
        <p:txBody>
          <a:bodyPr lIns="457200" rIns="457200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en-US" sz="2400" b="0" i="0" u="none" strike="noStrike" kern="1200" cap="none" spc="0" normalizeH="0" baseline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lumOff val="15000"/>
                  </a:srgbClr>
                </a:solidFill>
                <a:effectLst/>
                <a:uLnTx/>
                <a:uFillTx/>
                <a:latin typeface="Segoe UI Semilight" panose="020B0402040204020203" pitchFamily="34" charset="0"/>
                <a:ea typeface="+mn-ea"/>
                <a:cs typeface="Segoe UI Semilight" panose="020B0402040204020203" pitchFamily="34" charset="0"/>
              </a:rPr>
              <a:t>Add a short summary sentence here about title/statement above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737094" y="1007413"/>
            <a:ext cx="792205" cy="1200329"/>
          </a:xfrm>
        </p:spPr>
        <p:txBody>
          <a:bodyPr wrap="none" anchor="ctr"/>
          <a:lstStyle>
            <a:lvl1pPr algn="ctr">
              <a:defRPr kumimoji="0" lang="en-US" sz="8000" b="1" i="0" u="none" strike="noStrike" kern="1200" cap="none" spc="0" normalizeH="0" baseline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26418748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50-50 Left Photo Layout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0413" cy="6858000"/>
          </a:xfrm>
          <a:blipFill>
            <a:blip r:embed="rId2"/>
            <a:stretch>
              <a:fillRect/>
            </a:stretch>
          </a:blipFill>
        </p:spPr>
        <p:txBody>
          <a:bodyPr anchor="ctr" anchorCtr="0">
            <a:noAutofit/>
          </a:bodyPr>
          <a:lstStyle>
            <a:lvl1pPr algn="r">
              <a:defRPr baseline="0"/>
            </a:lvl1pPr>
          </a:lstStyle>
          <a:p>
            <a:r>
              <a:rPr lang="en-US" dirty="0"/>
              <a:t>Full Bleed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8" hasCustomPrompt="1"/>
          </p:nvPr>
        </p:nvSpPr>
        <p:spPr>
          <a:xfrm>
            <a:off x="1875949" y="419100"/>
            <a:ext cx="2377440" cy="840230"/>
          </a:xfrm>
        </p:spPr>
        <p:txBody>
          <a:bodyPr lIns="146304" rIns="146304"/>
          <a:lstStyle>
            <a:lvl1pPr marL="0" algn="ctr" defTabSz="914400" rtl="0" eaLnBrk="1" latinLnBrk="0" hangingPunct="1">
              <a:defRPr lang="en-US" sz="5400" kern="1200" dirty="0">
                <a:solidFill>
                  <a:schemeClr val="accent4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defRPr>
            </a:lvl1pPr>
            <a:lvl2pPr algn="ctr">
              <a:defRPr sz="2200">
                <a:solidFill>
                  <a:schemeClr val="tx1">
                    <a:lumMod val="75000"/>
                    <a:lumOff val="25000"/>
                  </a:scheme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algn="ctr">
              <a:defRPr sz="1800"/>
            </a:lvl3pPr>
            <a:lvl4pPr algn="ctr">
              <a:defRPr sz="1800">
                <a:latin typeface="+mn-lt"/>
              </a:defRPr>
            </a:lvl4pPr>
            <a:lvl5pPr algn="ctr"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04800" y="3429000"/>
            <a:ext cx="5960269" cy="2754087"/>
          </a:xfrm>
        </p:spPr>
        <p:txBody>
          <a:bodyPr anchor="t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3000"/>
              </a:spcAft>
              <a:buNone/>
              <a:defRPr lang="en-US" sz="3600" b="0" i="0" kern="1200" spc="0" baseline="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1"/>
                </a:gra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algn="ctr">
              <a:defRPr sz="2800"/>
            </a:lvl2pPr>
            <a:lvl3pPr algn="ctr">
              <a:defRPr lang="en-US" sz="2400" b="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algn="ctr">
              <a:defRPr sz="2000" b="1"/>
            </a:lvl4pPr>
            <a:lvl5pPr algn="ctr"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304800" y="1554164"/>
            <a:ext cx="5875734" cy="535531"/>
          </a:xfrm>
        </p:spPr>
        <p:txBody>
          <a:bodyPr/>
          <a:lstStyle>
            <a:lvl1pPr algn="ctr">
              <a:defRPr sz="3600" b="0">
                <a:latin typeface="+mj-lt"/>
              </a:defRPr>
            </a:lvl1pPr>
            <a:lvl2pPr marL="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32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marL="0" lvl="1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dirty="0"/>
              <a:t>Headline</a:t>
            </a:r>
          </a:p>
        </p:txBody>
      </p:sp>
      <p:sp>
        <p:nvSpPr>
          <p:cNvPr id="13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140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198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lIns="91440">
            <a:noAutofit/>
          </a:bodyPr>
          <a:lstStyle>
            <a:lvl1pPr algn="ctr">
              <a:defRPr/>
            </a:lvl1pPr>
          </a:lstStyle>
          <a:p>
            <a:r>
              <a:rPr lang="en-US" baseline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6652" y="2567613"/>
            <a:ext cx="8804365" cy="1403495"/>
          </a:xfrm>
          <a:prstGeom prst="rect">
            <a:avLst/>
          </a:prstGeom>
        </p:spPr>
        <p:txBody>
          <a:bodyPr/>
          <a:lstStyle>
            <a:lvl1pPr algn="l">
              <a:defRPr lang="en-US" sz="8800" b="1" i="0" kern="1200" spc="1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0" y="3971108"/>
            <a:ext cx="9461500" cy="757130"/>
          </a:xfrm>
        </p:spPr>
        <p:txBody>
          <a:bodyPr/>
          <a:lstStyle>
            <a:lvl1pPr algn="l">
              <a:defRPr lang="en-US" sz="4800" b="1" i="0" kern="1200" spc="300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4073567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12066954" cy="6858000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3958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648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te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4BDA58-9C93-4222-A4EC-4BEB46CE06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75"/>
            <a:ext cx="12192000" cy="685164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7" y="6465381"/>
            <a:ext cx="431425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Box 5">
            <a:hlinkClick r:id="rId3"/>
            <a:extLst>
              <a:ext uri="{FF2B5EF4-FFF2-40B4-BE49-F238E27FC236}">
                <a16:creationId xmlns:a16="http://schemas.microsoft.com/office/drawing/2014/main" id="{FC5E276D-531E-45A9-B450-EFEC62CDC8DF}"/>
              </a:ext>
            </a:extLst>
          </p:cNvPr>
          <p:cNvSpPr txBox="1"/>
          <p:nvPr userDrawn="1"/>
        </p:nvSpPr>
        <p:spPr>
          <a:xfrm>
            <a:off x="4961284" y="93791"/>
            <a:ext cx="2269433" cy="31651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</p:spPr>
        <p:txBody>
          <a:bodyPr wrap="square" lIns="0" rIns="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7" name="TextBox 6">
            <a:hlinkClick r:id="rId4"/>
          </p:cNvPr>
          <p:cNvSpPr txBox="1"/>
          <p:nvPr userDrawn="1"/>
        </p:nvSpPr>
        <p:spPr>
          <a:xfrm>
            <a:off x="0" y="6548363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tx1"/>
                </a:solidFill>
              </a:rPr>
              <a:t>Neal Creative </a:t>
            </a:r>
            <a:r>
              <a:rPr lang="en-US" sz="9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tx1"/>
                </a:solidFill>
              </a:rPr>
              <a:t> </a:t>
            </a:r>
            <a:endParaRPr lang="en-US" sz="1000" b="1" dirty="0">
              <a:solidFill>
                <a:schemeClr val="tx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F273A61-5610-4355-89F3-7C90515BFCC9}"/>
              </a:ext>
            </a:extLst>
          </p:cNvPr>
          <p:cNvGrpSpPr/>
          <p:nvPr userDrawn="1"/>
        </p:nvGrpSpPr>
        <p:grpSpPr>
          <a:xfrm>
            <a:off x="5976075" y="3634505"/>
            <a:ext cx="1700633" cy="1798732"/>
            <a:chOff x="5976075" y="3634505"/>
            <a:chExt cx="1700633" cy="17987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A49345F-7A53-4131-8BB4-087032A6CC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061135" y="4142336"/>
              <a:ext cx="860601" cy="129090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96D35F-1F19-4447-829C-790DF2B8D2DD}"/>
                </a:ext>
              </a:extLst>
            </p:cNvPr>
            <p:cNvSpPr txBox="1"/>
            <p:nvPr/>
          </p:nvSpPr>
          <p:spPr>
            <a:xfrm>
              <a:off x="5976075" y="3634505"/>
              <a:ext cx="1700633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TIP 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│ Use the built-in c</a:t>
              </a:r>
              <a:r>
                <a:rPr 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olor palette with green and yellow for callouts and accents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3556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R TRANSI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9" name="Oval 18"/>
          <p:cNvSpPr/>
          <p:nvPr userDrawn="1"/>
        </p:nvSpPr>
        <p:spPr>
          <a:xfrm>
            <a:off x="1219939" y="-739444"/>
            <a:ext cx="9107555" cy="9034439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1" name="Oval 20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5907634" y="3213970"/>
            <a:ext cx="2805809" cy="2783284"/>
          </a:xfrm>
          <a:prstGeom prst="ellipse">
            <a:avLst/>
          </a:prstGeom>
          <a:noFill/>
          <a:ln w="19050" cap="flat" cmpd="sng" algn="ctr">
            <a:solidFill>
              <a:srgbClr val="75D1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19939" y="2240230"/>
            <a:ext cx="9107555" cy="2308324"/>
          </a:xfrm>
          <a:prstGeom prst="rect">
            <a:avLst/>
          </a:prstGeom>
          <a:noFill/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8000" b="1" i="0" kern="1200" spc="-300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tx1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noProof="0"/>
              <a:t>CLICK TO EDIT TITLE</a:t>
            </a:r>
          </a:p>
        </p:txBody>
      </p:sp>
      <p:sp>
        <p:nvSpPr>
          <p:cNvPr id="8" name="TextBox 7">
            <a:hlinkClick r:id="rId2"/>
            <a:extLst>
              <a:ext uri="{FF2B5EF4-FFF2-40B4-BE49-F238E27FC236}">
                <a16:creationId xmlns:a16="http://schemas.microsoft.com/office/drawing/2014/main" id="{E516C148-33F4-423B-AB9D-096AA82E12F1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noProof="0" dirty="0">
                <a:solidFill>
                  <a:schemeClr val="bg2">
                    <a:lumMod val="50000"/>
                  </a:schemeClr>
                </a:solidFill>
              </a:rPr>
              <a:t>Neal Creative </a:t>
            </a:r>
            <a:r>
              <a:rPr lang="en-US" sz="900" kern="1200" noProof="0" dirty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noProof="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1000" b="1" noProof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620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1" grpId="0" animBg="1"/>
      <p:bldP spid="21" grpId="1" animBg="1"/>
      <p:bldP spid="22" grpId="0" animBg="1"/>
      <p:bldP spid="22" grpId="1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2974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40" y="3367878"/>
            <a:ext cx="5192775" cy="1830245"/>
          </a:xfrm>
        </p:spPr>
        <p:txBody>
          <a:bodyPr wrap="square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3137" kern="1200" spc="0" baseline="0" dirty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253316" y="3503950"/>
            <a:ext cx="5671764" cy="1705723"/>
          </a:xfrm>
        </p:spPr>
        <p:txBody>
          <a:bodyPr/>
          <a:lstStyle>
            <a:lvl1pPr marL="0" indent="0" algn="l">
              <a:buNone/>
              <a:defRPr sz="1961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2974848"/>
          </a:xfrm>
          <a:blipFill>
            <a:blip r:embed="rId2"/>
            <a:srcRect/>
            <a:stretch>
              <a:fillRect t="-65721" r="-4798" b="-46455"/>
            </a:stretch>
          </a:blipFill>
        </p:spPr>
        <p:txBody>
          <a:bodyPr anchor="ctr" anchorCtr="0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Box 11">
            <a:hlinkClick r:id="rId3"/>
            <a:extLst>
              <a:ext uri="{FF2B5EF4-FFF2-40B4-BE49-F238E27FC236}">
                <a16:creationId xmlns:a16="http://schemas.microsoft.com/office/drawing/2014/main" id="{B2DA80A1-9E22-4BFF-8562-466123B36943}"/>
              </a:ext>
            </a:extLst>
          </p:cNvPr>
          <p:cNvSpPr txBox="1"/>
          <p:nvPr userDrawn="1"/>
        </p:nvSpPr>
        <p:spPr>
          <a:xfrm>
            <a:off x="9089198" y="6298102"/>
            <a:ext cx="2466220" cy="367873"/>
          </a:xfrm>
          <a:prstGeom prst="roundRect">
            <a:avLst>
              <a:gd name="adj" fmla="val 50000"/>
            </a:avLst>
          </a:prstGeom>
          <a:solidFill>
            <a:srgbClr val="004568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Neal Creative  | click &amp; </a:t>
            </a: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Learn more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419099"/>
            <a:ext cx="8917577" cy="62592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>
            <a:hlinkClick r:id="rId4"/>
            <a:extLst>
              <a:ext uri="{FF2B5EF4-FFF2-40B4-BE49-F238E27FC236}">
                <a16:creationId xmlns:a16="http://schemas.microsoft.com/office/drawing/2014/main" id="{1AF511EA-044E-4300-B921-D56138FE402E}"/>
              </a:ext>
            </a:extLst>
          </p:cNvPr>
          <p:cNvSpPr txBox="1"/>
          <p:nvPr userDrawn="1"/>
        </p:nvSpPr>
        <p:spPr>
          <a:xfrm>
            <a:off x="191616" y="6337795"/>
            <a:ext cx="1209664" cy="346234"/>
          </a:xfrm>
          <a:prstGeom prst="roundRect">
            <a:avLst>
              <a:gd name="adj" fmla="val 50000"/>
            </a:avLst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75000"/>
                  </a:schemeClr>
                </a:solidFill>
              </a:rPr>
              <a:t>Neal Creative </a:t>
            </a:r>
            <a:r>
              <a:rPr lang="en-US" sz="900" kern="12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</a:t>
            </a:r>
            <a:r>
              <a:rPr lang="en-US" sz="1000" baseline="0" dirty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340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UT BASE 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861702" y="157952"/>
            <a:ext cx="6483179" cy="64831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48777" y="2935629"/>
            <a:ext cx="5208335" cy="927824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950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dots"/>
          <p:cNvSpPr>
            <a:spLocks noChangeAspect="1"/>
          </p:cNvSpPr>
          <p:nvPr userDrawn="1"/>
        </p:nvSpPr>
        <p:spPr>
          <a:xfrm>
            <a:off x="3448777" y="745024"/>
            <a:ext cx="5309024" cy="5309025"/>
          </a:xfrm>
          <a:prstGeom prst="ellipse">
            <a:avLst/>
          </a:prstGeom>
          <a:noFill/>
          <a:ln w="184150" cap="rnd" cmpd="sng" algn="ctr">
            <a:solidFill>
              <a:schemeClr val="accent4"/>
            </a:solidFill>
            <a:prstDash val="sysDot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376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dark option FLUSH LEF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266280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dark option CENTERED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algn="ctr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3031631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dark option FLUSH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marL="231775" indent="-231775" algn="l">
              <a:spcBef>
                <a:spcPts val="0"/>
              </a:spcBef>
              <a:defRPr sz="3600" b="0" baseline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defRPr>
            </a:lvl1pPr>
            <a:lvl2pPr marL="109538" indent="0" algn="l">
              <a:spcBef>
                <a:spcPts val="0"/>
              </a:spcBef>
              <a:defRPr sz="3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 BOLD</a:t>
            </a:r>
          </a:p>
        </p:txBody>
      </p:sp>
      <p:sp>
        <p:nvSpPr>
          <p:cNvPr id="7" name="Freeform: Shape 6"/>
          <p:cNvSpPr/>
          <p:nvPr userDrawn="1"/>
        </p:nvSpPr>
        <p:spPr>
          <a:xfrm>
            <a:off x="129521" y="0"/>
            <a:ext cx="2749481" cy="1364786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65562" y="5276808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 b="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</p:spTree>
    <p:extLst>
      <p:ext uri="{BB962C8B-B14F-4D97-AF65-F5344CB8AC3E}">
        <p14:creationId xmlns:p14="http://schemas.microsoft.com/office/powerpoint/2010/main" val="2075739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ight option CENT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5648960" y="419100"/>
            <a:ext cx="8940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chemeClr val="accent4"/>
                </a:solidFill>
                <a:latin typeface="Arial Black" panose="020B0A04020102020204" pitchFamily="34" charset="0"/>
              </a:rPr>
              <a:t>“</a:t>
            </a:r>
            <a:endParaRPr lang="en-US" sz="2800" dirty="0">
              <a:solidFill>
                <a:schemeClr val="accent4"/>
              </a:solidFill>
            </a:endParaRPr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408362" y="5335071"/>
            <a:ext cx="8097838" cy="369332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tx2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/>
              <a:t>—Name and Company/Source goes here</a:t>
            </a:r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2884235"/>
            <a:ext cx="11658600" cy="1089529"/>
          </a:xfrm>
        </p:spPr>
        <p:txBody>
          <a:bodyPr anchor="ctr"/>
          <a:lstStyle>
            <a:lvl1pPr algn="ctr">
              <a:spcBef>
                <a:spcPts val="0"/>
              </a:spcBef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algn="ctr">
              <a:spcBef>
                <a:spcPts val="0"/>
              </a:spcBef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2pPr>
          </a:lstStyle>
          <a:p>
            <a:pPr lvl="0"/>
            <a:r>
              <a:rPr lang="en-US" dirty="0"/>
              <a:t>“QUOTATION.”</a:t>
            </a:r>
          </a:p>
          <a:p>
            <a:pPr lvl="1"/>
            <a:r>
              <a:rPr lang="en-US" dirty="0"/>
              <a:t>BOLD</a:t>
            </a:r>
          </a:p>
        </p:txBody>
      </p:sp>
      <p:sp>
        <p:nvSpPr>
          <p:cNvPr id="7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2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ark Callout with small Non-bullet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597273"/>
            <a:ext cx="4868985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357295"/>
          </a:xfrm>
          <a:prstGeom prst="rect">
            <a:avLst/>
          </a:prstGeom>
        </p:spPr>
        <p:txBody>
          <a:bodyPr lIns="146304" tIns="420624" rIns="146304" anchor="t" anchorCtr="0"/>
          <a:lstStyle>
            <a:lvl1pPr algn="ctr"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599498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779896"/>
            <a:ext cx="5671764" cy="1843069"/>
          </a:xfrm>
        </p:spPr>
        <p:txBody>
          <a:bodyPr/>
          <a:lstStyle>
            <a:lvl1pPr marL="0" indent="0" algn="l">
              <a:buNone/>
              <a:defRPr sz="22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1pPr>
            <a:lvl2pPr marL="0" indent="0" algn="l">
              <a:buNone/>
              <a:defRPr sz="20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2pPr>
            <a:lvl3pPr marL="0" indent="0" algn="l">
              <a:buNone/>
              <a:defRPr sz="18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3pPr>
            <a:lvl4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4pPr>
            <a:lvl5pPr marL="0" indent="0" algn="l">
              <a:buNone/>
              <a:defRPr sz="1600">
                <a:gradFill>
                  <a:gsLst>
                    <a:gs pos="15000">
                      <a:schemeClr val="bg1"/>
                    </a:gs>
                    <a:gs pos="47000">
                      <a:schemeClr val="bg1"/>
                    </a:gs>
                  </a:gsLst>
                  <a:lin ang="5400000" scaled="1"/>
                </a:gra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2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allout with small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/>
          <p:cNvSpPr/>
          <p:nvPr userDrawn="1"/>
        </p:nvSpPr>
        <p:spPr>
          <a:xfrm>
            <a:off x="129521" y="0"/>
            <a:ext cx="4741280" cy="2353474"/>
          </a:xfrm>
          <a:custGeom>
            <a:avLst/>
            <a:gdLst>
              <a:gd name="connsiteX0" fmla="*/ 0 w 4741280"/>
              <a:gd name="connsiteY0" fmla="*/ 0 h 2353474"/>
              <a:gd name="connsiteX1" fmla="*/ 4741280 w 4741280"/>
              <a:gd name="connsiteY1" fmla="*/ 0 h 2353474"/>
              <a:gd name="connsiteX2" fmla="*/ 4729949 w 4741280"/>
              <a:gd name="connsiteY2" fmla="*/ 224399 h 2353474"/>
              <a:gd name="connsiteX3" fmla="*/ 2370640 w 4741280"/>
              <a:gd name="connsiteY3" fmla="*/ 2353474 h 2353474"/>
              <a:gd name="connsiteX4" fmla="*/ 11331 w 4741280"/>
              <a:gd name="connsiteY4" fmla="*/ 224399 h 2353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41280" h="2353474">
                <a:moveTo>
                  <a:pt x="0" y="0"/>
                </a:moveTo>
                <a:lnTo>
                  <a:pt x="4741280" y="0"/>
                </a:lnTo>
                <a:lnTo>
                  <a:pt x="4729949" y="224399"/>
                </a:lnTo>
                <a:cubicBezTo>
                  <a:pt x="4608502" y="1420269"/>
                  <a:pt x="3598552" y="2353474"/>
                  <a:pt x="2370640" y="2353474"/>
                </a:cubicBezTo>
                <a:cubicBezTo>
                  <a:pt x="1142728" y="2353474"/>
                  <a:pt x="132779" y="1420269"/>
                  <a:pt x="11331" y="2243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304800" y="2472751"/>
            <a:ext cx="4566001" cy="1643527"/>
          </a:xfrm>
        </p:spPr>
        <p:txBody>
          <a:bodyPr wrap="square" lIns="91440" rIns="9144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lang="en-US" sz="2800" b="0" kern="1200" spc="0" baseline="0" dirty="0">
                <a:gradFill>
                  <a:gsLst>
                    <a:gs pos="15000">
                      <a:schemeClr val="tx2"/>
                    </a:gs>
                    <a:gs pos="47000">
                      <a:schemeClr val="tx2"/>
                    </a:gs>
                  </a:gsLst>
                  <a:lin ang="5400000" scaled="1"/>
                </a:gradFill>
                <a:latin typeface="+mj-lt"/>
                <a:ea typeface="+mn-ea"/>
                <a:cs typeface="+mn-cs"/>
              </a:defRPr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r>
              <a:rPr lang="en-US" dirty="0"/>
              <a:t>A short introduction</a:t>
            </a:r>
            <a:br>
              <a:rPr lang="en-US" dirty="0"/>
            </a:br>
            <a:r>
              <a:rPr lang="en-US" dirty="0"/>
              <a:t>to the data, revealing</a:t>
            </a:r>
            <a:br>
              <a:rPr lang="en-US" dirty="0"/>
            </a:br>
            <a:r>
              <a:rPr lang="en-US" dirty="0"/>
              <a:t>points one at a time, will enhance comprehension.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096000" y="419100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0600" y="6484937"/>
            <a:ext cx="42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5AE1514C-5E56-4738-A1FF-4B1CFD2A3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555244" y="0"/>
            <a:ext cx="4083304" cy="1926336"/>
          </a:xfrm>
          <a:prstGeom prst="rect">
            <a:avLst/>
          </a:prstGeom>
        </p:spPr>
        <p:txBody>
          <a:bodyPr lIns="146304" tIns="420624" rIns="146304" anchor="t" anchorCtr="0"/>
          <a:lstStyle>
            <a:lvl1pPr>
              <a:defRPr lang="en-US" sz="3200" b="0" kern="1200" spc="60" baseline="0" dirty="0">
                <a:solidFill>
                  <a:schemeClr val="bg1"/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6096000" y="2697329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6096000" y="4975558"/>
            <a:ext cx="5671764" cy="1705723"/>
          </a:xfrm>
        </p:spPr>
        <p:txBody>
          <a:bodyPr/>
          <a:lstStyle>
            <a:lvl1pPr marL="0" indent="0" algn="l">
              <a:buNone/>
              <a:defRPr sz="2200">
                <a:latin typeface="+mn-lt"/>
              </a:defRPr>
            </a:lvl1pPr>
            <a:lvl2pPr marL="0" indent="0" algn="l">
              <a:buNone/>
              <a:defRPr sz="1765">
                <a:latin typeface="+mn-lt"/>
              </a:defRPr>
            </a:lvl2pPr>
            <a:lvl3pPr marL="0" indent="0" algn="l">
              <a:buNone/>
              <a:defRPr sz="1568">
                <a:latin typeface="+mn-lt"/>
              </a:defRPr>
            </a:lvl3pPr>
            <a:lvl4pPr marL="0" indent="0" algn="l">
              <a:buNone/>
              <a:defRPr sz="1372">
                <a:latin typeface="+mn-lt"/>
              </a:defRPr>
            </a:lvl4pPr>
            <a:lvl5pPr marL="0" indent="0" algn="l">
              <a:buNone/>
              <a:defRPr sz="1372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67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3178 0.00047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4" grpId="1" build="p">
        <p:tmplLst>
          <p:tmpl lvl="1">
            <p:tnLst>
              <p:par>
                <p:cTn presetID="63" presetClass="path" presetSubtype="0" accel="50000" decel="50000" fill="hold" nodeType="withEffect">
                  <p:stCondLst>
                    <p:cond delay="0"/>
                  </p:stCondLst>
                  <p:childTnLst>
                    <p:animMotion origin="layout" path="M -4.375E-6 -4.07407E-6 L 0.03178 0.00047 " pathEditMode="relative" rAng="0" ptsTypes="AA">
                      <p:cBhvr>
                        <p:cTn dur="750" fill="hold"/>
                        <p:tgtEl>
                          <p:spTgt spid="4"/>
                        </p:tgtEl>
                        <p:attrNameLst>
                          <p:attrName>ppt_x</p:attrName>
                          <p:attrName>ppt_y</p:attrName>
                        </p:attrNameLst>
                      </p:cBhvr>
                      <p:rCtr x="1589" y="23"/>
                    </p:animMotion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75347"/>
            <a:ext cx="11658600" cy="187076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304800" y="419100"/>
            <a:ext cx="11658600" cy="590931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11668594" y="6484937"/>
            <a:ext cx="523406" cy="365125"/>
          </a:xfrm>
          <a:prstGeom prst="rect">
            <a:avLst/>
          </a:prstGeom>
        </p:spPr>
        <p:txBody>
          <a:bodyPr vert="horz" wrap="none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997E989-D798-4C62-8E93-3D2D613C24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510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12" r:id="rId2"/>
    <p:sldLayoutId id="2147483672" r:id="rId3"/>
    <p:sldLayoutId id="2147483749" r:id="rId4"/>
    <p:sldLayoutId id="2147483750" r:id="rId5"/>
    <p:sldLayoutId id="2147483752" r:id="rId6"/>
    <p:sldLayoutId id="2147483674" r:id="rId7"/>
    <p:sldLayoutId id="2147483720" r:id="rId8"/>
    <p:sldLayoutId id="2147483721" r:id="rId9"/>
    <p:sldLayoutId id="2147483732" r:id="rId10"/>
    <p:sldLayoutId id="2147483730" r:id="rId11"/>
    <p:sldLayoutId id="2147483716" r:id="rId12"/>
    <p:sldLayoutId id="2147483735" r:id="rId13"/>
    <p:sldLayoutId id="2147483700" r:id="rId14"/>
    <p:sldLayoutId id="2147483734" r:id="rId15"/>
    <p:sldLayoutId id="2147483701" r:id="rId16"/>
    <p:sldLayoutId id="2147483736" r:id="rId17"/>
    <p:sldLayoutId id="2147483733" r:id="rId18"/>
    <p:sldLayoutId id="2147483741" r:id="rId19"/>
    <p:sldLayoutId id="2147483727" r:id="rId20"/>
    <p:sldLayoutId id="2147483719" r:id="rId21"/>
    <p:sldLayoutId id="2147483655" r:id="rId22"/>
    <p:sldLayoutId id="2147483748" r:id="rId23"/>
    <p:sldLayoutId id="2147483753" r:id="rId24"/>
    <p:sldLayoutId id="2147483747" r:id="rId25"/>
    <p:sldLayoutId id="2147483745" r:id="rId26"/>
    <p:sldLayoutId id="2147483737" r:id="rId2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600" b="0" i="0" kern="1200" spc="300" dirty="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Segoe UI Semibold" panose="020B0702040204020203" pitchFamily="34" charset="0"/>
          <a:ea typeface="+mn-ea"/>
          <a:cs typeface="Segoe UI Semibold" panose="020B07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b="1" kern="1200">
          <a:gradFill>
            <a:gsLst>
              <a:gs pos="15000">
                <a:schemeClr val="tx1"/>
              </a:gs>
              <a:gs pos="47000">
                <a:schemeClr val="tx1"/>
              </a:gs>
            </a:gsLst>
            <a:lin ang="5400000" scaled="1"/>
          </a:gra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1200"/>
        </a:spcBef>
        <a:spcAft>
          <a:spcPts val="1200"/>
        </a:spcAft>
        <a:buFont typeface="Arial" panose="020B0604020202020204" pitchFamily="34" charset="0"/>
        <a:buNone/>
        <a:defRPr sz="20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192" userDrawn="1">
          <p15:clr>
            <a:srgbClr val="F26B43"/>
          </p15:clr>
        </p15:guide>
        <p15:guide id="4" pos="7536" userDrawn="1">
          <p15:clr>
            <a:srgbClr val="F26B43"/>
          </p15:clr>
        </p15:guide>
        <p15:guide id="5" orient="horz" pos="264" userDrawn="1">
          <p15:clr>
            <a:srgbClr val="F26B43"/>
          </p15:clr>
        </p15:guide>
        <p15:guide id="6" orient="horz" pos="792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sdbuilder.osdeploy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owershellgallery.com/packages/OSDBuilder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osd.osdeploy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owershellgallery.com/packages/OSD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sdcloud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pdirect.com/deals/friendsandfamily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icrosoft.com/en-us/microsoft-365/dev-program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eveloper.microsoft.com/en-us/microsoft-365/profile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powershell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visualstudio.com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marketplace.visualstudio.com/items?itemName=GitHub.copilot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.github.com/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marketplace.visualstudio.com/items?itemName=vsls-contrib.gistfs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features/copilot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marketplace.visualstudio.com/items?itemName=GitHub.copilot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.microsoft.com/en-us/windows/package-manager/winget/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raw.githubusercontent.com/OSDeploy/OSDCloudScriptsGUI/main/scripts.osdcloud.com.ps1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My OSD Journey | </a:t>
            </a:r>
            <a:r>
              <a:rPr lang="en-US" sz="3600" dirty="0">
                <a:solidFill>
                  <a:schemeClr val="accent1"/>
                </a:solidFill>
              </a:rPr>
              <a:t>David Segura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OSD Day 2023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6040831" y="1395210"/>
            <a:ext cx="184730" cy="424732"/>
          </a:xfrm>
        </p:spPr>
        <p:txBody>
          <a:bodyPr/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8641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2011 |</a:t>
            </a:r>
            <a:r>
              <a:rPr lang="en-US" sz="3600" dirty="0">
                <a:solidFill>
                  <a:schemeClr val="accent1"/>
                </a:solidFill>
              </a:rPr>
              <a:t> Marriage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r>
              <a:rPr lang="en-US" dirty="0"/>
              <a:t>Tunnels Beach Kauai, Hawaii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36799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2011 |</a:t>
            </a:r>
            <a:r>
              <a:rPr lang="en-US" sz="3600" dirty="0">
                <a:solidFill>
                  <a:schemeClr val="accent1"/>
                </a:solidFill>
              </a:rPr>
              <a:t> Geek Week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/>
              <a:t>Truesec at Microsoft Redmond</a:t>
            </a:r>
          </a:p>
          <a:p>
            <a:r>
              <a:rPr lang="en-US" dirty="0"/>
              <a:t>with Johan Arwidmark, Mikael Nyström, and Michael Niehaus</a:t>
            </a:r>
          </a:p>
          <a:p>
            <a:r>
              <a:rPr lang="en-US" dirty="0"/>
              <a:t>Learned everything I could about Windows Deployment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56981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2012 - 2018 | </a:t>
            </a:r>
            <a:r>
              <a:rPr lang="en-US" sz="3600" dirty="0">
                <a:solidFill>
                  <a:schemeClr val="accent1"/>
                </a:solidFill>
              </a:rPr>
              <a:t>Baker Hughes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Client Services OSD Team Lead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03444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2018 | </a:t>
            </a:r>
            <a:r>
              <a:rPr lang="en-US" sz="3600" dirty="0">
                <a:solidFill>
                  <a:schemeClr val="accent1"/>
                </a:solidFill>
              </a:rPr>
              <a:t>Client Services OSD Team Manager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Managed Windows and MacOS Deployment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23846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2019 | </a:t>
            </a:r>
            <a:r>
              <a:rPr lang="en-US" sz="3600" dirty="0">
                <a:solidFill>
                  <a:schemeClr val="accent1"/>
                </a:solidFill>
              </a:rPr>
              <a:t>OSDBuilder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/>
              <a:t>offline servicing and patching of WIM files</a:t>
            </a:r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https://osdbuilder.osdeploy.com/</a:t>
            </a:r>
            <a:endParaRPr lang="en-US" dirty="0"/>
          </a:p>
          <a:p>
            <a:r>
              <a:rPr lang="en-US" dirty="0">
                <a:hlinkClick r:id="rId4"/>
              </a:rPr>
              <a:t>https://www.powershellgallery.com/packages/OSDBuilder/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07978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2019 | </a:t>
            </a:r>
            <a:r>
              <a:rPr lang="en-US" sz="3600" dirty="0">
                <a:solidFill>
                  <a:schemeClr val="accent1"/>
                </a:solidFill>
              </a:rPr>
              <a:t>OSDBuilder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r>
              <a:rPr lang="en-US" dirty="0"/>
              <a:t>Demo Import-</a:t>
            </a:r>
            <a:r>
              <a:rPr lang="en-US" dirty="0" err="1"/>
              <a:t>OSMedia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44897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November 2019 | </a:t>
            </a:r>
            <a:r>
              <a:rPr lang="en-US" sz="3600" dirty="0">
                <a:solidFill>
                  <a:schemeClr val="accent1"/>
                </a:solidFill>
              </a:rPr>
              <a:t>MMS Jazz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/>
              <a:t>OSDBuilder</a:t>
            </a:r>
          </a:p>
          <a:p>
            <a:r>
              <a:rPr lang="en-US" dirty="0"/>
              <a:t>Mastering Offline Servicing Updates</a:t>
            </a:r>
          </a:p>
          <a:p>
            <a:r>
              <a:rPr lang="en-US" dirty="0"/>
              <a:t>Windows as a Service in the Enterprise with Gary Blok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8618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November 2019 | </a:t>
            </a:r>
            <a:r>
              <a:rPr lang="en-US" sz="3600" dirty="0">
                <a:solidFill>
                  <a:schemeClr val="accent1"/>
                </a:solidFill>
              </a:rPr>
              <a:t>OSD Module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2267287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powershell</a:t>
            </a:r>
            <a:r>
              <a:rPr lang="en-US" dirty="0"/>
              <a:t> module of OSD functions</a:t>
            </a:r>
          </a:p>
          <a:p>
            <a:r>
              <a:rPr lang="en-US" dirty="0">
                <a:hlinkClick r:id="rId3"/>
              </a:rPr>
              <a:t>https://osd.osdeploy.com/</a:t>
            </a:r>
            <a:endParaRPr lang="en-US" dirty="0"/>
          </a:p>
          <a:p>
            <a:r>
              <a:rPr lang="en-US" dirty="0">
                <a:hlinkClick r:id="rId4"/>
              </a:rPr>
              <a:t>https://www.powershellgallery.com/packages/OSD/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82480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January 2020 | </a:t>
            </a:r>
            <a:r>
              <a:rPr lang="en-US" sz="3600" dirty="0">
                <a:solidFill>
                  <a:schemeClr val="accent1"/>
                </a:solidFill>
              </a:rPr>
              <a:t>COVID Lockdown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74883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March 2021 | </a:t>
            </a:r>
            <a:r>
              <a:rPr lang="en-US" sz="3600" dirty="0">
                <a:solidFill>
                  <a:schemeClr val="accent1"/>
                </a:solidFill>
              </a:rPr>
              <a:t>OSDCloud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/>
              <a:t>Deploy Windows 10 / 11 over the cloud</a:t>
            </a:r>
          </a:p>
          <a:p>
            <a:r>
              <a:rPr lang="en-US" dirty="0">
                <a:hlinkClick r:id="rId3"/>
              </a:rPr>
              <a:t>https://www.osdcloud.com/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39259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Past | </a:t>
            </a:r>
            <a:r>
              <a:rPr lang="en-US" sz="3600" dirty="0">
                <a:solidFill>
                  <a:schemeClr val="accent1"/>
                </a:solidFill>
              </a:rPr>
              <a:t>Start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start of my OSD journey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62500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March 2021 | </a:t>
            </a:r>
            <a:r>
              <a:rPr lang="en-US" sz="3600" dirty="0">
                <a:solidFill>
                  <a:schemeClr val="accent1"/>
                </a:solidFill>
              </a:rPr>
              <a:t>OSDCloud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OSDCloud Demo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701705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September 2021 | </a:t>
            </a:r>
            <a:r>
              <a:rPr lang="en-US" sz="3600" dirty="0">
                <a:solidFill>
                  <a:schemeClr val="accent1"/>
                </a:solidFill>
              </a:rPr>
              <a:t>Microsoft MVP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Cloud and Datacenter Management</a:t>
            </a:r>
          </a:p>
          <a:p>
            <a:r>
              <a:rPr lang="en-US" dirty="0"/>
              <a:t>PowerShell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175435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May 2022 | </a:t>
            </a:r>
            <a:r>
              <a:rPr lang="en-US" sz="3600" dirty="0">
                <a:solidFill>
                  <a:schemeClr val="accent1"/>
                </a:solidFill>
              </a:rPr>
              <a:t>MMS at MOA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Mastering OSDCloud</a:t>
            </a:r>
          </a:p>
          <a:p>
            <a:r>
              <a:rPr lang="en-US" dirty="0"/>
              <a:t>OSDCloud Azure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6667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July 2022 | </a:t>
            </a:r>
            <a:r>
              <a:rPr lang="en-US" sz="3600" dirty="0">
                <a:solidFill>
                  <a:schemeClr val="accent1"/>
                </a:solidFill>
              </a:rPr>
              <a:t>HP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Workforce Services Software Product Manager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90904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May 2023 | </a:t>
            </a:r>
            <a:r>
              <a:rPr lang="en-US" sz="3600" dirty="0">
                <a:solidFill>
                  <a:schemeClr val="accent1"/>
                </a:solidFill>
              </a:rPr>
              <a:t>MMS at MOA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OSDCloud</a:t>
            </a:r>
          </a:p>
          <a:p>
            <a:r>
              <a:rPr lang="en-US" dirty="0"/>
              <a:t>Provisioning Packages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01833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Today | </a:t>
            </a:r>
            <a:r>
              <a:rPr lang="en-US" sz="3600" dirty="0">
                <a:solidFill>
                  <a:schemeClr val="accent1"/>
                </a:solidFill>
              </a:rPr>
              <a:t>OSD Day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18294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 Tip | </a:t>
            </a:r>
            <a:r>
              <a:rPr lang="en-US" sz="3600" dirty="0">
                <a:solidFill>
                  <a:schemeClr val="accent1"/>
                </a:solidFill>
              </a:rPr>
              <a:t>Share with the Community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28024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 Tip | </a:t>
            </a:r>
            <a:r>
              <a:rPr lang="en-US" sz="3600" dirty="0">
                <a:solidFill>
                  <a:schemeClr val="accent1"/>
                </a:solidFill>
              </a:rPr>
              <a:t>Be Social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LinkedIn, </a:t>
            </a:r>
            <a:r>
              <a:rPr lang="en-US" strike="sngStrike" dirty="0"/>
              <a:t>Twitter</a:t>
            </a:r>
            <a:r>
              <a:rPr lang="en-US" dirty="0"/>
              <a:t> X, Facebook, Discord, User Groups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48601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 Tip | </a:t>
            </a:r>
            <a:r>
              <a:rPr lang="en-US" sz="3600" dirty="0">
                <a:solidFill>
                  <a:schemeClr val="accent1"/>
                </a:solidFill>
              </a:rPr>
              <a:t>Career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Do what’s best for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19421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 Tip | </a:t>
            </a:r>
            <a:r>
              <a:rPr lang="en-US" sz="3600" dirty="0">
                <a:solidFill>
                  <a:schemeClr val="accent1"/>
                </a:solidFill>
              </a:rPr>
              <a:t>Health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 glasses if you need them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5025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Mid 90’s | </a:t>
            </a:r>
            <a:r>
              <a:rPr lang="en-US" sz="3600" dirty="0">
                <a:solidFill>
                  <a:schemeClr val="accent1"/>
                </a:solidFill>
              </a:rPr>
              <a:t>Help Desk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Gateway Computers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7092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Pro Tip | </a:t>
            </a:r>
            <a:r>
              <a:rPr lang="en-US" sz="3600" dirty="0">
                <a:solidFill>
                  <a:schemeClr val="accent1"/>
                </a:solidFill>
              </a:rPr>
              <a:t>Take Advantage of Discounts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/>
              <a:t>Private Store: </a:t>
            </a:r>
            <a:r>
              <a:rPr lang="en-US" dirty="0">
                <a:hlinkClick r:id="rId3"/>
              </a:rPr>
              <a:t>http://www.hpdirect.com/deals/friendsandfamily</a:t>
            </a:r>
            <a:endParaRPr lang="en-US" dirty="0"/>
          </a:p>
          <a:p>
            <a:r>
              <a:rPr lang="en-US" dirty="0"/>
              <a:t>Public Store: 15% off Desktops SMBDT1522</a:t>
            </a:r>
          </a:p>
          <a:p>
            <a:r>
              <a:rPr lang="en-US" dirty="0"/>
              <a:t>Public Store: 15% off Notebooks SMBNB1522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5114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413CA97-14B0-9AF8-7F82-50123A00A30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793" y="0"/>
            <a:ext cx="11997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758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Build | </a:t>
            </a:r>
            <a:r>
              <a:rPr lang="en-US" sz="3600" dirty="0">
                <a:solidFill>
                  <a:schemeClr val="accent1"/>
                </a:solidFill>
              </a:rPr>
              <a:t>an Intune Lab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1346010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https://developer.microsoft.com/en-us/microsoft-365/dev-program</a:t>
            </a:r>
            <a:endParaRPr lang="en-US" dirty="0"/>
          </a:p>
          <a:p>
            <a:r>
              <a:rPr lang="en-US" dirty="0">
                <a:hlinkClick r:id="rId4"/>
              </a:rPr>
              <a:t>https://developer.microsoft.com/en-us/microsoft-365/profile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99377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1302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540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t="-4000" r="3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537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Learn | </a:t>
            </a:r>
            <a:r>
              <a:rPr lang="en-US" sz="3600" dirty="0">
                <a:solidFill>
                  <a:schemeClr val="accent1"/>
                </a:solidFill>
              </a:rPr>
              <a:t>PowerShell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https://learn.microsoft.com/en-us/powershell/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393833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2492CA3-B857-0FD3-96E0-0D97FE5D2A5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9"/>
            <a:ext cx="12192000" cy="684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76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Install | </a:t>
            </a:r>
            <a:r>
              <a:rPr lang="en-US" sz="3600" dirty="0">
                <a:solidFill>
                  <a:schemeClr val="accent1"/>
                </a:solidFill>
              </a:rPr>
              <a:t>Visual Studio Code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https://code.visualstudio.com/</a:t>
            </a:r>
            <a:endParaRPr lang="en-US" dirty="0"/>
          </a:p>
          <a:p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winget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install </a:t>
            </a:r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Microsoft.VisualStudioCode</a:t>
            </a:r>
            <a:endParaRPr lang="en-US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0280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VSCode</a:t>
            </a:r>
            <a:r>
              <a:rPr lang="en-US" sz="3600" dirty="0"/>
              <a:t> Extension | </a:t>
            </a:r>
            <a:r>
              <a:rPr lang="en-US" sz="3600" dirty="0">
                <a:solidFill>
                  <a:schemeClr val="accent1"/>
                </a:solidFill>
              </a:rPr>
              <a:t>PowerShell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https://marketplace.visualstudio.com/items?itemName=GitHub.copilot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7000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Mid 90’s | </a:t>
            </a:r>
            <a:r>
              <a:rPr lang="en-US" sz="3600" dirty="0">
                <a:solidFill>
                  <a:schemeClr val="accent1"/>
                </a:solidFill>
              </a:rPr>
              <a:t>Windows 95 Rollout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r>
              <a:rPr lang="en-US" dirty="0"/>
              <a:t>DEC at Solvay America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14764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Install | </a:t>
            </a:r>
            <a:r>
              <a:rPr lang="en-US" sz="3600" dirty="0">
                <a:solidFill>
                  <a:schemeClr val="accent1"/>
                </a:solidFill>
              </a:rPr>
              <a:t>GitHub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https://github.com/</a:t>
            </a:r>
            <a:endParaRPr lang="en-US" dirty="0"/>
          </a:p>
          <a:p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winget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install </a:t>
            </a:r>
            <a:r>
              <a:rPr lang="en-US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--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id </a:t>
            </a:r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Git.Git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D4D4D4"/>
                </a:solidFill>
                <a:effectLst/>
                <a:latin typeface="Consolas" panose="020B0609020204030204" pitchFamily="49" charset="0"/>
              </a:rPr>
              <a:t>--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exact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24273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Create | </a:t>
            </a:r>
            <a:r>
              <a:rPr lang="en-US" sz="3600" dirty="0">
                <a:solidFill>
                  <a:schemeClr val="accent1"/>
                </a:solidFill>
              </a:rPr>
              <a:t>GitHub </a:t>
            </a:r>
            <a:r>
              <a:rPr lang="en-US" sz="3600" dirty="0" err="1">
                <a:solidFill>
                  <a:schemeClr val="accent1"/>
                </a:solidFill>
              </a:rPr>
              <a:t>Gists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https://gist.github.com/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87019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23DE12-1051-84CC-FE28-001178BD5AA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9"/>
            <a:ext cx="12192000" cy="684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15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FE0081-09D7-EF9C-F4DA-187FBD461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1514C-5E56-4738-A1FF-4B1CFD2A3E36}" type="slidenum">
              <a:rPr lang="en-US" smtClean="0"/>
              <a:t>43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58910E-0D77-10AF-711F-319A9BB90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433"/>
            <a:ext cx="12192000" cy="669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860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VSCode</a:t>
            </a:r>
            <a:r>
              <a:rPr lang="en-US" sz="3600" dirty="0"/>
              <a:t> Extension | </a:t>
            </a:r>
            <a:r>
              <a:rPr lang="en-US" sz="3600" dirty="0">
                <a:solidFill>
                  <a:schemeClr val="accent1"/>
                </a:solidFill>
              </a:rPr>
              <a:t>GistPad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https://marketplace.visualstudio.com/items?itemName=vsls-contrib.gistfs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91402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Get |</a:t>
            </a:r>
            <a:r>
              <a:rPr lang="en-US" sz="3600" dirty="0">
                <a:solidFill>
                  <a:schemeClr val="accent1"/>
                </a:solidFill>
              </a:rPr>
              <a:t> a Custom Domain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It’s always DNS</a:t>
            </a:r>
          </a:p>
          <a:p>
            <a:r>
              <a:rPr lang="en-US" dirty="0"/>
              <a:t>gist.osdcloud.com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393506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Create | </a:t>
            </a:r>
            <a:r>
              <a:rPr lang="en-US" sz="3600" dirty="0">
                <a:solidFill>
                  <a:schemeClr val="accent1"/>
                </a:solidFill>
              </a:rPr>
              <a:t>GitHub Repository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Create a GitHub Script Repository and add everything you learn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77150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Subscribe | </a:t>
            </a:r>
            <a:r>
              <a:rPr lang="en-US" sz="3600" dirty="0">
                <a:solidFill>
                  <a:schemeClr val="accent1"/>
                </a:solidFill>
              </a:rPr>
              <a:t>GitHub Copilot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https://github.com/features/copilot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673920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/>
              <a:t>VSCode</a:t>
            </a:r>
            <a:r>
              <a:rPr lang="en-US" sz="3600" dirty="0"/>
              <a:t> Extension | </a:t>
            </a:r>
            <a:r>
              <a:rPr lang="en-US" sz="3600" dirty="0">
                <a:solidFill>
                  <a:schemeClr val="accent1"/>
                </a:solidFill>
              </a:rPr>
              <a:t>GitHub Copilot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https://marketplace.visualstudio.com/items?itemName=GitHub.copilot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80049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Learn |</a:t>
            </a:r>
            <a:r>
              <a:rPr lang="en-US" sz="3600" dirty="0">
                <a:solidFill>
                  <a:schemeClr val="accent1"/>
                </a:solidFill>
              </a:rPr>
              <a:t> from the OEMs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74680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Late 90’s | </a:t>
            </a:r>
            <a:r>
              <a:rPr lang="en-US" sz="3600" dirty="0">
                <a:solidFill>
                  <a:schemeClr val="accent1"/>
                </a:solidFill>
              </a:rPr>
              <a:t>Windows 98 Rollout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r>
              <a:rPr lang="en-US" dirty="0"/>
              <a:t>DEC at Solvay America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9696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Learn |</a:t>
            </a:r>
            <a:r>
              <a:rPr lang="en-US" sz="3600" dirty="0">
                <a:solidFill>
                  <a:schemeClr val="accent1"/>
                </a:solidFill>
              </a:rPr>
              <a:t> WinGet Package Manager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>
                <a:hlinkClick r:id="rId3"/>
              </a:rPr>
              <a:t>https://learn.microsoft.com/en-us/windows/package-manager/winget/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166826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Try |</a:t>
            </a:r>
            <a:r>
              <a:rPr lang="en-US" sz="3600" dirty="0">
                <a:solidFill>
                  <a:schemeClr val="accent1"/>
                </a:solidFill>
              </a:rPr>
              <a:t> OSDCloud Scripts (Beta)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29971"/>
          </a:xfrm>
        </p:spPr>
        <p:txBody>
          <a:bodyPr/>
          <a:lstStyle/>
          <a:p>
            <a:r>
              <a:rPr lang="en-US" sz="2000" dirty="0">
                <a:hlinkClick r:id="rId3"/>
              </a:rPr>
              <a:t>https://raw.githubusercontent.com/OSDeploy/OSDCloudScriptsGUI/main/scripts.osdcloud.com.ps1</a:t>
            </a:r>
            <a:endParaRPr lang="en-US" sz="2000" dirty="0"/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167830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Get |</a:t>
            </a:r>
            <a:r>
              <a:rPr lang="en-US" sz="3600" dirty="0">
                <a:solidFill>
                  <a:schemeClr val="accent1"/>
                </a:solidFill>
              </a:rPr>
              <a:t> a Custom Domain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dirty="0"/>
              <a:t>Yes, it’s still DNS</a:t>
            </a:r>
          </a:p>
          <a:p>
            <a:r>
              <a:rPr lang="en-US" dirty="0"/>
              <a:t>scripts.osdcloud.com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037256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Try |</a:t>
            </a:r>
            <a:r>
              <a:rPr lang="en-US" sz="3600" dirty="0">
                <a:solidFill>
                  <a:schemeClr val="accent1"/>
                </a:solidFill>
              </a:rPr>
              <a:t> OSDCloud Scripts (Beta)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885371"/>
          </a:xfrm>
        </p:spPr>
        <p:txBody>
          <a:bodyPr/>
          <a:lstStyle/>
          <a:p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iex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(</a:t>
            </a:r>
            <a:r>
              <a:rPr lang="en-US" b="0" dirty="0" err="1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irm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</a:t>
            </a:r>
            <a:r>
              <a:rPr lang="en-US" b="0" dirty="0">
                <a:solidFill>
                  <a:srgbClr val="DCDCAA"/>
                </a:solidFill>
                <a:effectLst/>
                <a:latin typeface="Consolas" panose="020B0609020204030204" pitchFamily="49" charset="0"/>
              </a:rPr>
              <a:t>scripts.osdcloud.com</a:t>
            </a:r>
            <a:r>
              <a:rPr lang="en-US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)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03056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Demo |</a:t>
            </a:r>
            <a:r>
              <a:rPr lang="en-US" sz="3600" dirty="0">
                <a:solidFill>
                  <a:schemeClr val="accent1"/>
                </a:solidFill>
              </a:rPr>
              <a:t> OSDCloud Scripts (Beta)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4247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3852459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End |</a:t>
            </a:r>
            <a:r>
              <a:rPr lang="en-US" sz="3600" dirty="0">
                <a:solidFill>
                  <a:schemeClr val="accent1"/>
                </a:solidFill>
              </a:rPr>
              <a:t> Thank You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>
          <a:xfrm>
            <a:off x="304801" y="4206240"/>
            <a:ext cx="11658600" cy="2267287"/>
          </a:xfrm>
        </p:spPr>
        <p:txBody>
          <a:bodyPr/>
          <a:lstStyle/>
          <a:p>
            <a:r>
              <a:rPr lang="en-US" dirty="0"/>
              <a:t>David Segura</a:t>
            </a:r>
          </a:p>
          <a:p>
            <a:r>
              <a:rPr lang="en-US" dirty="0"/>
              <a:t>Microsoft MVP Cloud and Datacenter Management | PowerShell</a:t>
            </a:r>
          </a:p>
          <a:p>
            <a:r>
              <a:rPr lang="en-US" dirty="0"/>
              <a:t>HP Software Product Manager</a:t>
            </a:r>
          </a:p>
          <a:p>
            <a:r>
              <a:rPr lang="en-US" dirty="0"/>
              <a:t>Twitter: @SeguraOSD</a:t>
            </a:r>
          </a:p>
          <a:p>
            <a:r>
              <a:rPr lang="en-US" dirty="0"/>
              <a:t>LinkedIn: </a:t>
            </a:r>
            <a:r>
              <a:rPr lang="en-US" dirty="0" err="1"/>
              <a:t>davidsegura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1685777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2000’s | </a:t>
            </a:r>
            <a:r>
              <a:rPr lang="en-US" sz="3600" dirty="0">
                <a:solidFill>
                  <a:schemeClr val="accent1"/>
                </a:solidFill>
              </a:rPr>
              <a:t>Windows 2000 Rollout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Contractor at Baker Hughes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27076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2000’s | </a:t>
            </a:r>
            <a:r>
              <a:rPr lang="en-US" sz="3600" dirty="0">
                <a:solidFill>
                  <a:schemeClr val="accent1"/>
                </a:solidFill>
              </a:rPr>
              <a:t>Onsite Support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Baker Hughes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0450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2000’s | </a:t>
            </a:r>
            <a:r>
              <a:rPr lang="en-US" sz="3600" dirty="0">
                <a:solidFill>
                  <a:schemeClr val="accent1"/>
                </a:solidFill>
              </a:rPr>
              <a:t>Enterprise Server Team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Baker Hughes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205303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The 2000’s | </a:t>
            </a:r>
            <a:r>
              <a:rPr lang="en-US" sz="3600" dirty="0">
                <a:solidFill>
                  <a:schemeClr val="accent1"/>
                </a:solidFill>
              </a:rPr>
              <a:t>Tools Team – OS Deployment</a:t>
            </a:r>
          </a:p>
        </p:txBody>
      </p:sp>
      <p:sp>
        <p:nvSpPr>
          <p:cNvPr id="11" name="Text Placeholder 10"/>
          <p:cNvSpPr>
            <a:spLocks noGrp="1" noRot="1" noMove="1" noResize="1" noEditPoints="1" noAdjustHandles="1" noChangeArrowheads="1" noChangeShapeType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Baker Hughes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D87674-97B7-ABB1-52AF-E35E902405A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5006926" y="1395210"/>
            <a:ext cx="2252540" cy="424732"/>
          </a:xfrm>
        </p:spPr>
        <p:txBody>
          <a:bodyPr/>
          <a:lstStyle/>
          <a:p>
            <a:r>
              <a:rPr lang="en-US" sz="2400" dirty="0"/>
              <a:t>OSD Day 2023</a:t>
            </a:r>
          </a:p>
        </p:txBody>
      </p:sp>
    </p:spTree>
    <p:extLst>
      <p:ext uri="{BB962C8B-B14F-4D97-AF65-F5344CB8AC3E}">
        <p14:creationId xmlns:p14="http://schemas.microsoft.com/office/powerpoint/2010/main" val="408889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torybuilding Neal Creative">
  <a:themeElements>
    <a:clrScheme name="Neal Analytics 2">
      <a:dk1>
        <a:srgbClr val="000000"/>
      </a:dk1>
      <a:lt1>
        <a:srgbClr val="FFFFFF"/>
      </a:lt1>
      <a:dk2>
        <a:srgbClr val="0074AF"/>
      </a:dk2>
      <a:lt2>
        <a:srgbClr val="00B0F0"/>
      </a:lt2>
      <a:accent1>
        <a:srgbClr val="75D1FF"/>
      </a:accent1>
      <a:accent2>
        <a:srgbClr val="004568"/>
      </a:accent2>
      <a:accent3>
        <a:srgbClr val="92D050"/>
      </a:accent3>
      <a:accent4>
        <a:srgbClr val="FFC000"/>
      </a:accent4>
      <a:accent5>
        <a:srgbClr val="004568"/>
      </a:accent5>
      <a:accent6>
        <a:srgbClr val="0074AF"/>
      </a:accent6>
      <a:hlink>
        <a:srgbClr val="43C0FF"/>
      </a:hlink>
      <a:folHlink>
        <a:srgbClr val="75D1FF"/>
      </a:folHlink>
    </a:clrScheme>
    <a:fontScheme name="MICROSOFT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6401425_Powerful Presentations_Win32_mlw - v2" id="{7CBB6D80-F69F-4458-A96A-A39B855A93D5}" vid="{827664DE-2D82-4B7F-8582-8671022436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480f6609812271f56e53f2aff71704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b48d77c16982ba2890c3fe2b4c067b2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30CA71C-6B24-463C-853F-076A02E27C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C2FF92-1ACE-4D23-9586-85906FF02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2E6351-E64A-42DD-A554-7DF752222129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Powerful Presentations</Template>
  <TotalTime>555</TotalTime>
  <Words>878</Words>
  <Application>Microsoft Office PowerPoint</Application>
  <PresentationFormat>Widescreen</PresentationFormat>
  <Paragraphs>210</Paragraphs>
  <Slides>55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6" baseType="lpstr">
      <vt:lpstr>Arial</vt:lpstr>
      <vt:lpstr>Arial Black</vt:lpstr>
      <vt:lpstr>Calibri</vt:lpstr>
      <vt:lpstr>Consolas</vt:lpstr>
      <vt:lpstr>Segoe UI</vt:lpstr>
      <vt:lpstr>Segoe UI Black</vt:lpstr>
      <vt:lpstr>Segoe UI Light</vt:lpstr>
      <vt:lpstr>Segoe UI Semibold</vt:lpstr>
      <vt:lpstr>Segoe UI Semilight</vt:lpstr>
      <vt:lpstr>Wingdings</vt:lpstr>
      <vt:lpstr>Storybuilding Neal Creative</vt:lpstr>
      <vt:lpstr>My OSD Journey | David Segura</vt:lpstr>
      <vt:lpstr>The Past | Start</vt:lpstr>
      <vt:lpstr>The Mid 90’s | Help Desk</vt:lpstr>
      <vt:lpstr>The Mid 90’s | Windows 95 Rollout</vt:lpstr>
      <vt:lpstr>The Late 90’s | Windows 98 Rollout</vt:lpstr>
      <vt:lpstr>The 2000’s | Windows 2000 Rollout</vt:lpstr>
      <vt:lpstr>The 2000’s | Onsite Support</vt:lpstr>
      <vt:lpstr>The 2000’s | Enterprise Server Team</vt:lpstr>
      <vt:lpstr>The 2000’s | Tools Team – OS Deployment</vt:lpstr>
      <vt:lpstr>2011 | Marriage</vt:lpstr>
      <vt:lpstr>2011 | Geek Week</vt:lpstr>
      <vt:lpstr>2012 - 2018 | Baker Hughes</vt:lpstr>
      <vt:lpstr>2018 | Client Services OSD Team Manager</vt:lpstr>
      <vt:lpstr>2019 | OSDBuilder</vt:lpstr>
      <vt:lpstr>2019 | OSDBuilder</vt:lpstr>
      <vt:lpstr>November 2019 | MMS Jazz</vt:lpstr>
      <vt:lpstr>November 2019 | OSD Module</vt:lpstr>
      <vt:lpstr>January 2020 | COVID Lockdown</vt:lpstr>
      <vt:lpstr>March 2021 | OSDCloud</vt:lpstr>
      <vt:lpstr>March 2021 | OSDCloud</vt:lpstr>
      <vt:lpstr>September 2021 | Microsoft MVP</vt:lpstr>
      <vt:lpstr>May 2022 | MMS at MOA</vt:lpstr>
      <vt:lpstr>July 2022 | HP</vt:lpstr>
      <vt:lpstr>May 2023 | MMS at MOA</vt:lpstr>
      <vt:lpstr>Today | OSD Day</vt:lpstr>
      <vt:lpstr>Pro Tip | Share with the Community</vt:lpstr>
      <vt:lpstr>Pro Tip | Be Social</vt:lpstr>
      <vt:lpstr>Pro Tip | Career</vt:lpstr>
      <vt:lpstr>Pro Tip | Health</vt:lpstr>
      <vt:lpstr>Pro Tip | Take Advantage of Discounts</vt:lpstr>
      <vt:lpstr>PowerPoint Presentation</vt:lpstr>
      <vt:lpstr>Build | an Intune Lab</vt:lpstr>
      <vt:lpstr>PowerPoint Presentation</vt:lpstr>
      <vt:lpstr>PowerPoint Presentation</vt:lpstr>
      <vt:lpstr>PowerPoint Presentation</vt:lpstr>
      <vt:lpstr>Learn | PowerShell</vt:lpstr>
      <vt:lpstr>PowerPoint Presentation</vt:lpstr>
      <vt:lpstr>Install | Visual Studio Code</vt:lpstr>
      <vt:lpstr>VSCode Extension | PowerShell</vt:lpstr>
      <vt:lpstr>Install | GitHub</vt:lpstr>
      <vt:lpstr>Create | GitHub Gists</vt:lpstr>
      <vt:lpstr>PowerPoint Presentation</vt:lpstr>
      <vt:lpstr>PowerPoint Presentation</vt:lpstr>
      <vt:lpstr>VSCode Extension | GistPad</vt:lpstr>
      <vt:lpstr>Get | a Custom Domain</vt:lpstr>
      <vt:lpstr>Create | GitHub Repository</vt:lpstr>
      <vt:lpstr>Subscribe | GitHub Copilot</vt:lpstr>
      <vt:lpstr>VSCode Extension | GitHub Copilot</vt:lpstr>
      <vt:lpstr>Learn | from the OEMs</vt:lpstr>
      <vt:lpstr>Learn | WinGet Package Manager</vt:lpstr>
      <vt:lpstr>Try | OSDCloud Scripts (Beta)</vt:lpstr>
      <vt:lpstr>Get | a Custom Domain</vt:lpstr>
      <vt:lpstr>Try | OSDCloud Scripts (Beta)</vt:lpstr>
      <vt:lpstr>Demo | OSDCloud Scripts (Beta)</vt:lpstr>
      <vt:lpstr>The End | Thank You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POWERFUL</dc:title>
  <dc:subject/>
  <dc:creator>David Segura</dc:creator>
  <cp:keywords/>
  <dc:description/>
  <cp:lastModifiedBy>David Segura</cp:lastModifiedBy>
  <cp:revision>1</cp:revision>
  <dcterms:created xsi:type="dcterms:W3CDTF">2023-07-29T14:42:12Z</dcterms:created>
  <dcterms:modified xsi:type="dcterms:W3CDTF">2023-07-31T17:10:49Z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